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2" d="100"/>
          <a:sy n="62" d="100"/>
        </p:scale>
        <p:origin x="-25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629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032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74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11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51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9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400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85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16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167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72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F37AD-48B8-2E42-966B-2CBD465F3AD5}" type="datetimeFigureOut">
              <a:rPr lang="en-US" smtClean="0"/>
              <a:t>7/5/12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62B9B-C02E-6D47-839C-096DBC7D19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79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93"/>
          <p:cNvGrpSpPr/>
          <p:nvPr/>
        </p:nvGrpSpPr>
        <p:grpSpPr>
          <a:xfrm>
            <a:off x="4240494" y="1293137"/>
            <a:ext cx="4231547" cy="3522953"/>
            <a:chOff x="1363454" y="501133"/>
            <a:chExt cx="6354092" cy="5290067"/>
          </a:xfrm>
        </p:grpSpPr>
        <p:sp>
          <p:nvSpPr>
            <p:cNvPr id="49" name="Oval 48"/>
            <p:cNvSpPr/>
            <p:nvPr/>
          </p:nvSpPr>
          <p:spPr>
            <a:xfrm rot="2700000">
              <a:off x="3123079" y="1751478"/>
              <a:ext cx="685800" cy="1143000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 rot="2700000">
              <a:off x="5332878" y="3961279"/>
              <a:ext cx="685800" cy="1143000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 rot="18900000">
              <a:off x="3123078" y="3961278"/>
              <a:ext cx="685800" cy="1143000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 rot="18900000">
              <a:off x="5332879" y="1751479"/>
              <a:ext cx="685800" cy="1143000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3886200" y="2743200"/>
              <a:ext cx="1371600" cy="1371600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3276600"/>
              <a:ext cx="304800" cy="3048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5715000" y="4191000"/>
              <a:ext cx="304800" cy="3048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629400" y="32766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5715000" y="23622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58" name="Straight Connector 57"/>
            <p:cNvCxnSpPr>
              <a:stCxn id="57" idx="5"/>
              <a:endCxn id="56" idx="1"/>
            </p:cNvCxnSpPr>
            <p:nvPr/>
          </p:nvCxnSpPr>
          <p:spPr>
            <a:xfrm>
              <a:off x="5975163" y="26223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59" name="Straight Connector 58"/>
            <p:cNvCxnSpPr>
              <a:stCxn id="55" idx="0"/>
              <a:endCxn id="57" idx="4"/>
            </p:cNvCxnSpPr>
            <p:nvPr/>
          </p:nvCxnSpPr>
          <p:spPr>
            <a:xfrm flipV="1">
              <a:off x="5867400" y="2667000"/>
              <a:ext cx="0" cy="152400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60" name="Straight Connector 59"/>
            <p:cNvCxnSpPr>
              <a:stCxn id="55" idx="7"/>
              <a:endCxn id="56" idx="3"/>
            </p:cNvCxnSpPr>
            <p:nvPr/>
          </p:nvCxnSpPr>
          <p:spPr>
            <a:xfrm flipV="1">
              <a:off x="5975163" y="35367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61" name="Straight Connector 60"/>
            <p:cNvCxnSpPr>
              <a:stCxn id="56" idx="2"/>
              <a:endCxn id="54" idx="6"/>
            </p:cNvCxnSpPr>
            <p:nvPr/>
          </p:nvCxnSpPr>
          <p:spPr>
            <a:xfrm flipH="1">
              <a:off x="5105400" y="3429000"/>
              <a:ext cx="1524000" cy="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sp>
          <p:nvSpPr>
            <p:cNvPr id="62" name="Oval 61"/>
            <p:cNvSpPr/>
            <p:nvPr/>
          </p:nvSpPr>
          <p:spPr>
            <a:xfrm>
              <a:off x="3505200" y="19812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4419600" y="2895600"/>
              <a:ext cx="304800" cy="3048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5334000" y="1981200"/>
              <a:ext cx="304800" cy="3048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65" name="Straight Connector 64"/>
            <p:cNvCxnSpPr>
              <a:stCxn id="62" idx="6"/>
              <a:endCxn id="64" idx="2"/>
            </p:cNvCxnSpPr>
            <p:nvPr/>
          </p:nvCxnSpPr>
          <p:spPr>
            <a:xfrm>
              <a:off x="3810000" y="2133600"/>
              <a:ext cx="1524000" cy="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66" name="Straight Connector 65"/>
            <p:cNvCxnSpPr>
              <a:stCxn id="67" idx="4"/>
              <a:endCxn id="63" idx="0"/>
            </p:cNvCxnSpPr>
            <p:nvPr/>
          </p:nvCxnSpPr>
          <p:spPr>
            <a:xfrm>
              <a:off x="4572000" y="1371600"/>
              <a:ext cx="0" cy="152400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sp>
          <p:nvSpPr>
            <p:cNvPr id="67" name="Oval 66"/>
            <p:cNvSpPr/>
            <p:nvPr/>
          </p:nvSpPr>
          <p:spPr>
            <a:xfrm>
              <a:off x="4419600" y="10668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68" name="Straight Connector 67"/>
            <p:cNvCxnSpPr>
              <a:stCxn id="67" idx="3"/>
              <a:endCxn id="62" idx="7"/>
            </p:cNvCxnSpPr>
            <p:nvPr/>
          </p:nvCxnSpPr>
          <p:spPr>
            <a:xfrm flipH="1">
              <a:off x="3765363" y="13269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69" name="Straight Connector 68"/>
            <p:cNvCxnSpPr>
              <a:stCxn id="67" idx="5"/>
              <a:endCxn id="64" idx="1"/>
            </p:cNvCxnSpPr>
            <p:nvPr/>
          </p:nvCxnSpPr>
          <p:spPr>
            <a:xfrm>
              <a:off x="4679763" y="13269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sp>
          <p:nvSpPr>
            <p:cNvPr id="70" name="Oval 69"/>
            <p:cNvSpPr/>
            <p:nvPr/>
          </p:nvSpPr>
          <p:spPr>
            <a:xfrm>
              <a:off x="3124200" y="2362200"/>
              <a:ext cx="304800" cy="3048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4038600" y="3276600"/>
              <a:ext cx="304800" cy="3048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124200" y="41910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3" name="Straight Connector 72"/>
            <p:cNvCxnSpPr>
              <a:stCxn id="75" idx="6"/>
              <a:endCxn id="71" idx="2"/>
            </p:cNvCxnSpPr>
            <p:nvPr/>
          </p:nvCxnSpPr>
          <p:spPr>
            <a:xfrm>
              <a:off x="2514600" y="3429000"/>
              <a:ext cx="1524000" cy="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74" name="Straight Connector 73"/>
            <p:cNvCxnSpPr>
              <a:stCxn id="70" idx="4"/>
              <a:endCxn id="72" idx="0"/>
            </p:cNvCxnSpPr>
            <p:nvPr/>
          </p:nvCxnSpPr>
          <p:spPr>
            <a:xfrm>
              <a:off x="3276600" y="2667000"/>
              <a:ext cx="0" cy="152400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sp>
          <p:nvSpPr>
            <p:cNvPr id="75" name="Oval 74"/>
            <p:cNvSpPr/>
            <p:nvPr/>
          </p:nvSpPr>
          <p:spPr>
            <a:xfrm>
              <a:off x="2209800" y="32766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6" name="Straight Connector 75"/>
            <p:cNvCxnSpPr>
              <a:stCxn id="75" idx="7"/>
              <a:endCxn id="70" idx="3"/>
            </p:cNvCxnSpPr>
            <p:nvPr/>
          </p:nvCxnSpPr>
          <p:spPr>
            <a:xfrm flipV="1">
              <a:off x="2469963" y="26223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77" name="Straight Connector 76"/>
            <p:cNvCxnSpPr>
              <a:stCxn id="75" idx="5"/>
              <a:endCxn id="72" idx="1"/>
            </p:cNvCxnSpPr>
            <p:nvPr/>
          </p:nvCxnSpPr>
          <p:spPr>
            <a:xfrm>
              <a:off x="2469963" y="35367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sp>
          <p:nvSpPr>
            <p:cNvPr id="78" name="Oval 77"/>
            <p:cNvSpPr/>
            <p:nvPr/>
          </p:nvSpPr>
          <p:spPr>
            <a:xfrm>
              <a:off x="4419600" y="36576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3505200" y="4572000"/>
              <a:ext cx="304800" cy="3048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5334000" y="45720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81" name="Straight Connector 80"/>
            <p:cNvCxnSpPr>
              <a:stCxn id="83" idx="0"/>
              <a:endCxn id="78" idx="4"/>
            </p:cNvCxnSpPr>
            <p:nvPr/>
          </p:nvCxnSpPr>
          <p:spPr>
            <a:xfrm flipV="1">
              <a:off x="4572000" y="3962400"/>
              <a:ext cx="0" cy="152400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82" name="Straight Connector 81"/>
            <p:cNvCxnSpPr>
              <a:stCxn id="79" idx="6"/>
              <a:endCxn id="80" idx="2"/>
            </p:cNvCxnSpPr>
            <p:nvPr/>
          </p:nvCxnSpPr>
          <p:spPr>
            <a:xfrm>
              <a:off x="3810000" y="4724400"/>
              <a:ext cx="1524000" cy="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sp>
          <p:nvSpPr>
            <p:cNvPr id="83" name="Oval 82"/>
            <p:cNvSpPr/>
            <p:nvPr/>
          </p:nvSpPr>
          <p:spPr>
            <a:xfrm>
              <a:off x="4419600" y="54864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84" name="Straight Connector 83"/>
            <p:cNvCxnSpPr>
              <a:stCxn id="83" idx="7"/>
              <a:endCxn id="80" idx="3"/>
            </p:cNvCxnSpPr>
            <p:nvPr/>
          </p:nvCxnSpPr>
          <p:spPr>
            <a:xfrm flipV="1">
              <a:off x="4679763" y="48321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85" name="Straight Connector 84"/>
            <p:cNvCxnSpPr>
              <a:stCxn id="83" idx="1"/>
              <a:endCxn id="79" idx="5"/>
            </p:cNvCxnSpPr>
            <p:nvPr/>
          </p:nvCxnSpPr>
          <p:spPr>
            <a:xfrm flipH="1" flipV="1">
              <a:off x="3765363" y="48321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86" name="Straight Connector 85"/>
            <p:cNvCxnSpPr/>
            <p:nvPr/>
          </p:nvCxnSpPr>
          <p:spPr>
            <a:xfrm>
              <a:off x="2743200" y="1603188"/>
              <a:ext cx="3657600" cy="3654612"/>
            </a:xfrm>
            <a:prstGeom prst="line">
              <a:avLst/>
            </a:prstGeom>
            <a:noFill/>
            <a:ln w="38100" cap="flat" cmpd="sng" algn="ctr">
              <a:solidFill>
                <a:srgbClr val="C0504D"/>
              </a:solidFill>
              <a:prstDash val="sysDash"/>
            </a:ln>
            <a:effectLst/>
          </p:spPr>
        </p:cxnSp>
        <p:cxnSp>
          <p:nvCxnSpPr>
            <p:cNvPr id="87" name="Straight Connector 86"/>
            <p:cNvCxnSpPr/>
            <p:nvPr/>
          </p:nvCxnSpPr>
          <p:spPr>
            <a:xfrm flipV="1">
              <a:off x="2743200" y="1600200"/>
              <a:ext cx="3657600" cy="3657600"/>
            </a:xfrm>
            <a:prstGeom prst="line">
              <a:avLst/>
            </a:prstGeom>
            <a:noFill/>
            <a:ln w="38100" cap="flat" cmpd="sng" algn="ctr">
              <a:solidFill>
                <a:srgbClr val="C0504D"/>
              </a:solidFill>
              <a:prstDash val="sysDash"/>
            </a:ln>
            <a:effectLst/>
          </p:spPr>
        </p:cxnSp>
        <p:sp>
          <p:nvSpPr>
            <p:cNvPr id="88" name="TextBox 87"/>
            <p:cNvSpPr txBox="1"/>
            <p:nvPr/>
          </p:nvSpPr>
          <p:spPr>
            <a:xfrm>
              <a:off x="3983099" y="501133"/>
              <a:ext cx="1172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Machine 1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545430" y="2491411"/>
              <a:ext cx="1172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Machine 2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919142" y="5305006"/>
              <a:ext cx="1172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Machine 3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410200" y="1219200"/>
              <a:ext cx="723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Mirror</a:t>
              </a:r>
              <a:endParaRPr kumimoji="0" lang="en-US" sz="16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92" name="Shape 44"/>
            <p:cNvCxnSpPr>
              <a:stCxn id="91" idx="1"/>
              <a:endCxn id="64" idx="0"/>
            </p:cNvCxnSpPr>
            <p:nvPr/>
          </p:nvCxnSpPr>
          <p:spPr>
            <a:xfrm rot="10800000" flipH="1" flipV="1">
              <a:off x="5410200" y="1388476"/>
              <a:ext cx="76200" cy="592723"/>
            </a:xfrm>
            <a:prstGeom prst="curvedConnector4">
              <a:avLst>
                <a:gd name="adj1" fmla="val -300000"/>
                <a:gd name="adj2" fmla="val 64280"/>
              </a:avLst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arrow"/>
            </a:ln>
            <a:effectLst/>
          </p:spPr>
        </p:cxnSp>
        <p:sp>
          <p:nvSpPr>
            <p:cNvPr id="93" name="TextBox 92"/>
            <p:cNvSpPr txBox="1"/>
            <p:nvPr/>
          </p:nvSpPr>
          <p:spPr>
            <a:xfrm>
              <a:off x="1363454" y="2529538"/>
              <a:ext cx="1172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Machine 4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42476" y="1955012"/>
            <a:ext cx="2638785" cy="2638785"/>
            <a:chOff x="2590800" y="1447800"/>
            <a:chExt cx="3962400" cy="3962400"/>
          </a:xfrm>
        </p:grpSpPr>
        <p:sp>
          <p:nvSpPr>
            <p:cNvPr id="124" name="Oval 123"/>
            <p:cNvSpPr/>
            <p:nvPr/>
          </p:nvSpPr>
          <p:spPr>
            <a:xfrm>
              <a:off x="3505200" y="23622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4419600" y="32766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505200" y="41910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5334000" y="41910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6248400" y="32766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Oval 128"/>
            <p:cNvSpPr/>
            <p:nvPr/>
          </p:nvSpPr>
          <p:spPr>
            <a:xfrm>
              <a:off x="5334000" y="23622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30" name="Straight Connector 129"/>
            <p:cNvCxnSpPr>
              <a:stCxn id="144" idx="4"/>
              <a:endCxn id="125" idx="0"/>
            </p:cNvCxnSpPr>
            <p:nvPr/>
          </p:nvCxnSpPr>
          <p:spPr>
            <a:xfrm>
              <a:off x="4572000" y="1752600"/>
              <a:ext cx="0" cy="152400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31" name="Straight Connector 130"/>
            <p:cNvCxnSpPr>
              <a:stCxn id="124" idx="6"/>
              <a:endCxn id="129" idx="2"/>
            </p:cNvCxnSpPr>
            <p:nvPr/>
          </p:nvCxnSpPr>
          <p:spPr>
            <a:xfrm>
              <a:off x="3810000" y="2514600"/>
              <a:ext cx="1524000" cy="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32" name="Straight Connector 131"/>
            <p:cNvCxnSpPr>
              <a:stCxn id="129" idx="5"/>
              <a:endCxn id="128" idx="1"/>
            </p:cNvCxnSpPr>
            <p:nvPr/>
          </p:nvCxnSpPr>
          <p:spPr>
            <a:xfrm>
              <a:off x="5594163" y="26223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33" name="Straight Connector 132"/>
            <p:cNvCxnSpPr>
              <a:stCxn id="127" idx="0"/>
              <a:endCxn id="129" idx="4"/>
            </p:cNvCxnSpPr>
            <p:nvPr/>
          </p:nvCxnSpPr>
          <p:spPr>
            <a:xfrm flipV="1">
              <a:off x="5486400" y="2667000"/>
              <a:ext cx="0" cy="152400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34" name="Straight Connector 133"/>
            <p:cNvCxnSpPr>
              <a:stCxn id="143" idx="6"/>
              <a:endCxn id="125" idx="2"/>
            </p:cNvCxnSpPr>
            <p:nvPr/>
          </p:nvCxnSpPr>
          <p:spPr>
            <a:xfrm>
              <a:off x="2895600" y="3429000"/>
              <a:ext cx="1524000" cy="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35" name="Straight Connector 134"/>
            <p:cNvCxnSpPr>
              <a:stCxn id="127" idx="7"/>
              <a:endCxn id="128" idx="3"/>
            </p:cNvCxnSpPr>
            <p:nvPr/>
          </p:nvCxnSpPr>
          <p:spPr>
            <a:xfrm flipV="1">
              <a:off x="5594163" y="35367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36" name="Straight Connector 135"/>
            <p:cNvCxnSpPr>
              <a:stCxn id="140" idx="0"/>
              <a:endCxn id="125" idx="4"/>
            </p:cNvCxnSpPr>
            <p:nvPr/>
          </p:nvCxnSpPr>
          <p:spPr>
            <a:xfrm flipV="1">
              <a:off x="4572000" y="3581400"/>
              <a:ext cx="0" cy="152400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37" name="Straight Connector 136"/>
            <p:cNvCxnSpPr>
              <a:stCxn id="128" idx="2"/>
              <a:endCxn id="125" idx="6"/>
            </p:cNvCxnSpPr>
            <p:nvPr/>
          </p:nvCxnSpPr>
          <p:spPr>
            <a:xfrm flipH="1">
              <a:off x="4724400" y="3429000"/>
              <a:ext cx="1524000" cy="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38" name="Straight Connector 137"/>
            <p:cNvCxnSpPr>
              <a:stCxn id="126" idx="6"/>
              <a:endCxn id="127" idx="2"/>
            </p:cNvCxnSpPr>
            <p:nvPr/>
          </p:nvCxnSpPr>
          <p:spPr>
            <a:xfrm>
              <a:off x="3810000" y="4343400"/>
              <a:ext cx="1524000" cy="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39" name="Straight Connector 138"/>
            <p:cNvCxnSpPr>
              <a:stCxn id="124" idx="4"/>
              <a:endCxn id="126" idx="0"/>
            </p:cNvCxnSpPr>
            <p:nvPr/>
          </p:nvCxnSpPr>
          <p:spPr>
            <a:xfrm>
              <a:off x="3657600" y="2667000"/>
              <a:ext cx="0" cy="1524000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sp>
          <p:nvSpPr>
            <p:cNvPr id="140" name="Oval 139"/>
            <p:cNvSpPr/>
            <p:nvPr/>
          </p:nvSpPr>
          <p:spPr>
            <a:xfrm>
              <a:off x="4419600" y="51054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41" name="Straight Connector 140"/>
            <p:cNvCxnSpPr>
              <a:stCxn id="140" idx="7"/>
              <a:endCxn id="127" idx="3"/>
            </p:cNvCxnSpPr>
            <p:nvPr/>
          </p:nvCxnSpPr>
          <p:spPr>
            <a:xfrm flipV="1">
              <a:off x="4679763" y="44511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42" name="Straight Connector 141"/>
            <p:cNvCxnSpPr>
              <a:stCxn id="140" idx="1"/>
              <a:endCxn id="126" idx="5"/>
            </p:cNvCxnSpPr>
            <p:nvPr/>
          </p:nvCxnSpPr>
          <p:spPr>
            <a:xfrm flipH="1" flipV="1">
              <a:off x="3765363" y="44511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sp>
          <p:nvSpPr>
            <p:cNvPr id="143" name="Oval 142"/>
            <p:cNvSpPr/>
            <p:nvPr/>
          </p:nvSpPr>
          <p:spPr>
            <a:xfrm>
              <a:off x="2590800" y="32766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4419600" y="1447800"/>
              <a:ext cx="304800" cy="304800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45" name="Straight Connector 144"/>
            <p:cNvCxnSpPr>
              <a:stCxn id="144" idx="3"/>
              <a:endCxn id="124" idx="7"/>
            </p:cNvCxnSpPr>
            <p:nvPr/>
          </p:nvCxnSpPr>
          <p:spPr>
            <a:xfrm flipH="1">
              <a:off x="3765363" y="17079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46" name="Straight Connector 145"/>
            <p:cNvCxnSpPr>
              <a:stCxn id="144" idx="5"/>
              <a:endCxn id="129" idx="1"/>
            </p:cNvCxnSpPr>
            <p:nvPr/>
          </p:nvCxnSpPr>
          <p:spPr>
            <a:xfrm>
              <a:off x="4679763" y="17079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47" name="Straight Connector 146"/>
            <p:cNvCxnSpPr>
              <a:stCxn id="143" idx="7"/>
              <a:endCxn id="124" idx="3"/>
            </p:cNvCxnSpPr>
            <p:nvPr/>
          </p:nvCxnSpPr>
          <p:spPr>
            <a:xfrm flipV="1">
              <a:off x="2850963" y="26223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48" name="Straight Connector 147"/>
            <p:cNvCxnSpPr>
              <a:stCxn id="143" idx="5"/>
              <a:endCxn id="126" idx="1"/>
            </p:cNvCxnSpPr>
            <p:nvPr/>
          </p:nvCxnSpPr>
          <p:spPr>
            <a:xfrm>
              <a:off x="2850963" y="3536763"/>
              <a:ext cx="698874" cy="698874"/>
            </a:xfrm>
            <a:prstGeom prst="lin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</p:cxnSp>
        <p:cxnSp>
          <p:nvCxnSpPr>
            <p:cNvPr id="149" name="Straight Connector 148"/>
            <p:cNvCxnSpPr/>
            <p:nvPr/>
          </p:nvCxnSpPr>
          <p:spPr>
            <a:xfrm>
              <a:off x="2743200" y="1603188"/>
              <a:ext cx="3657600" cy="3654612"/>
            </a:xfrm>
            <a:prstGeom prst="line">
              <a:avLst/>
            </a:prstGeom>
            <a:noFill/>
            <a:ln w="38100" cap="flat" cmpd="sng" algn="ctr">
              <a:solidFill>
                <a:srgbClr val="C0504D"/>
              </a:solidFill>
              <a:prstDash val="sysDash"/>
            </a:ln>
            <a:effectLst/>
          </p:spPr>
        </p:cxnSp>
        <p:cxnSp>
          <p:nvCxnSpPr>
            <p:cNvPr id="150" name="Straight Connector 149"/>
            <p:cNvCxnSpPr/>
            <p:nvPr/>
          </p:nvCxnSpPr>
          <p:spPr>
            <a:xfrm flipV="1">
              <a:off x="2743200" y="1600200"/>
              <a:ext cx="3657600" cy="3657600"/>
            </a:xfrm>
            <a:prstGeom prst="line">
              <a:avLst/>
            </a:prstGeom>
            <a:noFill/>
            <a:ln w="38100" cap="flat" cmpd="sng" algn="ctr">
              <a:solidFill>
                <a:srgbClr val="C0504D"/>
              </a:solidFill>
              <a:prstDash val="sysDash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682530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62430" y="2098118"/>
            <a:ext cx="8081386" cy="2834860"/>
            <a:chOff x="22167538" y="8354191"/>
            <a:chExt cx="10055533" cy="3732672"/>
          </a:xfrm>
        </p:grpSpPr>
        <p:grpSp>
          <p:nvGrpSpPr>
            <p:cNvPr id="5" name="Group 4"/>
            <p:cNvGrpSpPr/>
            <p:nvPr/>
          </p:nvGrpSpPr>
          <p:grpSpPr>
            <a:xfrm>
              <a:off x="22167538" y="9419863"/>
              <a:ext cx="10055533" cy="2667000"/>
              <a:chOff x="23003791" y="8803522"/>
              <a:chExt cx="8153400" cy="2667000"/>
            </a:xfrm>
          </p:grpSpPr>
          <p:sp>
            <p:nvSpPr>
              <p:cNvPr id="13" name="Cube 12"/>
              <p:cNvSpPr/>
              <p:nvPr/>
            </p:nvSpPr>
            <p:spPr>
              <a:xfrm>
                <a:off x="23003791" y="10327522"/>
                <a:ext cx="8153400" cy="1143000"/>
              </a:xfrm>
              <a:prstGeom prst="cube">
                <a:avLst>
                  <a:gd name="adj" fmla="val 42018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Linux Cluster Services (Amazon AWS)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Cube 13"/>
              <p:cNvSpPr/>
              <p:nvPr/>
            </p:nvSpPr>
            <p:spPr>
              <a:xfrm>
                <a:off x="23003791" y="9565522"/>
                <a:ext cx="2819400" cy="1143000"/>
              </a:xfrm>
              <a:prstGeom prst="cube">
                <a:avLst>
                  <a:gd name="adj" fmla="val 42018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MPI/TCP-IP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Cube 14"/>
              <p:cNvSpPr/>
              <p:nvPr/>
            </p:nvSpPr>
            <p:spPr>
              <a:xfrm>
                <a:off x="25535109" y="9565522"/>
                <a:ext cx="1964482" cy="1143000"/>
              </a:xfrm>
              <a:prstGeom prst="cube">
                <a:avLst>
                  <a:gd name="adj" fmla="val 42018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PThreads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Cube 15"/>
              <p:cNvSpPr/>
              <p:nvPr/>
            </p:nvSpPr>
            <p:spPr>
              <a:xfrm>
                <a:off x="27215649" y="9565522"/>
                <a:ext cx="3941542" cy="1143000"/>
              </a:xfrm>
              <a:prstGeom prst="cube">
                <a:avLst>
                  <a:gd name="adj" fmla="val 42018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Hadoop/HDFS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Cube 16"/>
              <p:cNvSpPr/>
              <p:nvPr/>
            </p:nvSpPr>
            <p:spPr>
              <a:xfrm>
                <a:off x="23003791" y="8803522"/>
                <a:ext cx="8153400" cy="1143000"/>
              </a:xfrm>
              <a:prstGeom prst="cube">
                <a:avLst>
                  <a:gd name="adj" fmla="val 42018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GraphLab </a:t>
                </a:r>
                <a:r>
                  <a: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API </a:t>
                </a:r>
                <a:r>
                  <a: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(C++)</a:t>
                </a:r>
                <a:endPara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2167539" y="8354191"/>
              <a:ext cx="10055532" cy="1447800"/>
              <a:chOff x="22298271" y="7737850"/>
              <a:chExt cx="10055532" cy="1447800"/>
            </a:xfrm>
          </p:grpSpPr>
          <p:sp>
            <p:nvSpPr>
              <p:cNvPr id="7" name="Cube 6"/>
              <p:cNvSpPr/>
              <p:nvPr/>
            </p:nvSpPr>
            <p:spPr>
              <a:xfrm>
                <a:off x="22298271" y="7737850"/>
                <a:ext cx="2057400" cy="1447800"/>
              </a:xfrm>
              <a:prstGeom prst="cube">
                <a:avLst>
                  <a:gd name="adj" fmla="val 32196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Graph </a:t>
                </a:r>
                <a:b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Analytics</a:t>
                </a:r>
                <a:endPara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Cube 7"/>
              <p:cNvSpPr/>
              <p:nvPr/>
            </p:nvSpPr>
            <p:spPr>
              <a:xfrm>
                <a:off x="23972935" y="7737850"/>
                <a:ext cx="1905000" cy="1447800"/>
              </a:xfrm>
              <a:prstGeom prst="cube">
                <a:avLst>
                  <a:gd name="adj" fmla="val 32196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Graphical</a:t>
                </a:r>
                <a:b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Models</a:t>
                </a:r>
                <a:endPara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Cube 8"/>
              <p:cNvSpPr/>
              <p:nvPr/>
            </p:nvSpPr>
            <p:spPr>
              <a:xfrm>
                <a:off x="25495199" y="7737850"/>
                <a:ext cx="1905000" cy="1447800"/>
              </a:xfrm>
              <a:prstGeom prst="cube">
                <a:avLst>
                  <a:gd name="adj" fmla="val 32196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Computer</a:t>
                </a:r>
                <a:b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Vision</a:t>
                </a:r>
                <a:endPara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Cube 9"/>
              <p:cNvSpPr/>
              <p:nvPr/>
            </p:nvSpPr>
            <p:spPr>
              <a:xfrm>
                <a:off x="27017463" y="7737850"/>
                <a:ext cx="1905000" cy="1447800"/>
              </a:xfrm>
              <a:prstGeom prst="cube">
                <a:avLst>
                  <a:gd name="adj" fmla="val 32196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Clustering</a:t>
                </a:r>
                <a:endPara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Cube 10"/>
              <p:cNvSpPr/>
              <p:nvPr/>
            </p:nvSpPr>
            <p:spPr>
              <a:xfrm>
                <a:off x="28539727" y="7737850"/>
                <a:ext cx="1905000" cy="1447800"/>
              </a:xfrm>
              <a:prstGeom prst="cube">
                <a:avLst>
                  <a:gd name="adj" fmla="val 32196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Topic</a:t>
                </a:r>
                <a:b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Modeling</a:t>
                </a:r>
                <a:endPara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Cube 11"/>
              <p:cNvSpPr/>
              <p:nvPr/>
            </p:nvSpPr>
            <p:spPr>
              <a:xfrm>
                <a:off x="30061992" y="7737850"/>
                <a:ext cx="2291811" cy="1447800"/>
              </a:xfrm>
              <a:prstGeom prst="cube">
                <a:avLst>
                  <a:gd name="adj" fmla="val 32196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Collaborative</a:t>
                </a:r>
                <a:b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Filtering</a:t>
                </a:r>
                <a:endPara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5494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7269" y="2132957"/>
            <a:ext cx="8456739" cy="2795094"/>
            <a:chOff x="171969" y="1760115"/>
            <a:chExt cx="8848549" cy="2924594"/>
          </a:xfrm>
        </p:grpSpPr>
        <p:sp>
          <p:nvSpPr>
            <p:cNvPr id="3" name="Rectangle 2"/>
            <p:cNvSpPr/>
            <p:nvPr/>
          </p:nvSpPr>
          <p:spPr>
            <a:xfrm rot="5400000">
              <a:off x="281282" y="2970621"/>
              <a:ext cx="2189399" cy="555652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HDFS</a:t>
              </a:r>
            </a:p>
          </p:txBody>
        </p:sp>
        <p:sp>
          <p:nvSpPr>
            <p:cNvPr id="4" name="Cross 3"/>
            <p:cNvSpPr/>
            <p:nvPr/>
          </p:nvSpPr>
          <p:spPr>
            <a:xfrm rot="2700000">
              <a:off x="4096050" y="2757048"/>
              <a:ext cx="962830" cy="962830"/>
            </a:xfrm>
            <a:prstGeom prst="plus">
              <a:avLst>
                <a:gd name="adj" fmla="val 25000"/>
              </a:avLst>
            </a:prstGeom>
            <a:solidFill>
              <a:srgbClr val="C0504D"/>
            </a:solidFill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TCP</a:t>
              </a: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2606028" y="3410578"/>
              <a:ext cx="1805926" cy="932569"/>
            </a:xfrm>
            <a:prstGeom prst="roundRect">
              <a:avLst/>
            </a:prstGeom>
            <a:gradFill rotWithShape="1">
              <a:gsLst>
                <a:gs pos="0">
                  <a:srgbClr val="F79646">
                    <a:tint val="100000"/>
                    <a:shade val="100000"/>
                    <a:satMod val="130000"/>
                  </a:srgbClr>
                </a:gs>
                <a:gs pos="100000">
                  <a:srgbClr val="F79646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rPr>
                <a:t>Machine 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nsolas"/>
                  <a:ea typeface="+mn-ea"/>
                  <a:cs typeface="Consolas"/>
                </a:rPr>
                <a:t>./pagerank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4782931" y="3410578"/>
              <a:ext cx="1805926" cy="932569"/>
            </a:xfrm>
            <a:prstGeom prst="roundRect">
              <a:avLst/>
            </a:prstGeom>
            <a:gradFill rotWithShape="1">
              <a:gsLst>
                <a:gs pos="0">
                  <a:srgbClr val="F79646">
                    <a:tint val="100000"/>
                    <a:shade val="100000"/>
                    <a:satMod val="130000"/>
                  </a:srgbClr>
                </a:gs>
                <a:gs pos="100000">
                  <a:srgbClr val="F79646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rPr>
                <a:t>Machine 4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nsolas"/>
                  <a:ea typeface="+mn-ea"/>
                  <a:cs typeface="Consolas"/>
                </a:rPr>
                <a:t>./pagerank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4782931" y="2153747"/>
              <a:ext cx="1805926" cy="932569"/>
            </a:xfrm>
            <a:prstGeom prst="roundRect">
              <a:avLst/>
            </a:prstGeom>
            <a:gradFill rotWithShape="1">
              <a:gsLst>
                <a:gs pos="0">
                  <a:srgbClr val="F79646">
                    <a:tint val="100000"/>
                    <a:shade val="100000"/>
                    <a:satMod val="130000"/>
                  </a:srgbClr>
                </a:gs>
                <a:gs pos="100000">
                  <a:srgbClr val="F79646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rPr>
                <a:t>Machine 2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nsolas"/>
                  <a:ea typeface="+mn-ea"/>
                  <a:cs typeface="Consolas"/>
                </a:rPr>
                <a:t>./pagerank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2606028" y="2153748"/>
              <a:ext cx="1805926" cy="932569"/>
            </a:xfrm>
            <a:prstGeom prst="roundRect">
              <a:avLst/>
            </a:prstGeom>
            <a:gradFill rotWithShape="1">
              <a:gsLst>
                <a:gs pos="0">
                  <a:srgbClr val="F79646">
                    <a:tint val="100000"/>
                    <a:shade val="100000"/>
                    <a:satMod val="130000"/>
                  </a:srgbClr>
                </a:gs>
                <a:gs pos="100000">
                  <a:srgbClr val="F79646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rPr>
                <a:t>Machine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nsolas"/>
                  <a:ea typeface="+mn-ea"/>
                  <a:cs typeface="Consolas"/>
                </a:rPr>
                <a:t>./pagerank</a:t>
              </a: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865247" y="2206274"/>
              <a:ext cx="489444" cy="2044796"/>
              <a:chOff x="1494787" y="733993"/>
              <a:chExt cx="489444" cy="2044796"/>
            </a:xfrm>
          </p:grpSpPr>
          <p:sp>
            <p:nvSpPr>
              <p:cNvPr id="22" name="Right Arrow 21"/>
              <p:cNvSpPr/>
              <p:nvPr/>
            </p:nvSpPr>
            <p:spPr>
              <a:xfrm>
                <a:off x="1494787" y="73399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Right Arrow 22"/>
              <p:cNvSpPr/>
              <p:nvPr/>
            </p:nvSpPr>
            <p:spPr>
              <a:xfrm>
                <a:off x="1494787" y="109003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Right Arrow 23"/>
              <p:cNvSpPr/>
              <p:nvPr/>
            </p:nvSpPr>
            <p:spPr>
              <a:xfrm>
                <a:off x="1494787" y="144607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Right Arrow 24"/>
              <p:cNvSpPr/>
              <p:nvPr/>
            </p:nvSpPr>
            <p:spPr>
              <a:xfrm>
                <a:off x="1494787" y="180211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Right Arrow 25"/>
              <p:cNvSpPr/>
              <p:nvPr/>
            </p:nvSpPr>
            <p:spPr>
              <a:xfrm>
                <a:off x="1494787" y="215815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Right Arrow 26"/>
              <p:cNvSpPr/>
              <p:nvPr/>
            </p:nvSpPr>
            <p:spPr>
              <a:xfrm>
                <a:off x="1494787" y="251419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 rot="5400000">
              <a:off x="6657280" y="2970623"/>
              <a:ext cx="2189399" cy="555652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HDFS</a:t>
              </a: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6819357" y="2206275"/>
              <a:ext cx="489444" cy="2044796"/>
              <a:chOff x="1494787" y="733993"/>
              <a:chExt cx="489444" cy="2044796"/>
            </a:xfrm>
          </p:grpSpPr>
          <p:sp>
            <p:nvSpPr>
              <p:cNvPr id="16" name="Right Arrow 15"/>
              <p:cNvSpPr/>
              <p:nvPr/>
            </p:nvSpPr>
            <p:spPr>
              <a:xfrm>
                <a:off x="1494787" y="73399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Right Arrow 16"/>
              <p:cNvSpPr/>
              <p:nvPr/>
            </p:nvSpPr>
            <p:spPr>
              <a:xfrm>
                <a:off x="1494787" y="109003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Right Arrow 17"/>
              <p:cNvSpPr/>
              <p:nvPr/>
            </p:nvSpPr>
            <p:spPr>
              <a:xfrm>
                <a:off x="1494787" y="144607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Right Arrow 18"/>
              <p:cNvSpPr/>
              <p:nvPr/>
            </p:nvSpPr>
            <p:spPr>
              <a:xfrm>
                <a:off x="1494787" y="180211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Right Arrow 19"/>
              <p:cNvSpPr/>
              <p:nvPr/>
            </p:nvSpPr>
            <p:spPr>
              <a:xfrm>
                <a:off x="1494787" y="215815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Right Arrow 20"/>
              <p:cNvSpPr/>
              <p:nvPr/>
            </p:nvSpPr>
            <p:spPr>
              <a:xfrm>
                <a:off x="1494787" y="2514193"/>
                <a:ext cx="489444" cy="264596"/>
              </a:xfrm>
              <a:prstGeom prst="rightArrow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090058" y="1760115"/>
              <a:ext cx="5026720" cy="354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GraphLab automatically distributions computation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1969" y="2988325"/>
              <a:ext cx="773715" cy="418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Input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46841" y="2988325"/>
              <a:ext cx="973677" cy="418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Output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06028" y="4330469"/>
              <a:ext cx="3982829" cy="354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computation runs in memory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9510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64530" y="2924849"/>
            <a:ext cx="2644978" cy="2383609"/>
            <a:chOff x="1248681" y="2924849"/>
            <a:chExt cx="2644978" cy="2383609"/>
          </a:xfrm>
        </p:grpSpPr>
        <p:cxnSp>
          <p:nvCxnSpPr>
            <p:cNvPr id="3" name="Straight Connector 2"/>
            <p:cNvCxnSpPr>
              <a:stCxn id="23" idx="6"/>
              <a:endCxn id="19" idx="6"/>
            </p:cNvCxnSpPr>
            <p:nvPr/>
          </p:nvCxnSpPr>
          <p:spPr>
            <a:xfrm flipH="1" flipV="1">
              <a:off x="1574189" y="4558018"/>
              <a:ext cx="984204" cy="50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>
              <a:stCxn id="23" idx="6"/>
              <a:endCxn id="27" idx="8"/>
            </p:cNvCxnSpPr>
            <p:nvPr/>
          </p:nvCxnSpPr>
          <p:spPr>
            <a:xfrm flipV="1">
              <a:off x="2558393" y="4182230"/>
              <a:ext cx="685299" cy="426582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>
              <a:stCxn id="23" idx="6"/>
              <a:endCxn id="21" idx="8"/>
            </p:cNvCxnSpPr>
            <p:nvPr/>
          </p:nvCxnSpPr>
          <p:spPr>
            <a:xfrm flipV="1">
              <a:off x="2558393" y="4491384"/>
              <a:ext cx="1039287" cy="11742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>
              <a:endCxn id="29" idx="8"/>
            </p:cNvCxnSpPr>
            <p:nvPr/>
          </p:nvCxnSpPr>
          <p:spPr>
            <a:xfrm flipV="1">
              <a:off x="2573751" y="3968393"/>
              <a:ext cx="249763" cy="64041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>
              <a:stCxn id="23" idx="6"/>
              <a:endCxn id="31" idx="6"/>
            </p:cNvCxnSpPr>
            <p:nvPr/>
          </p:nvCxnSpPr>
          <p:spPr>
            <a:xfrm flipH="1" flipV="1">
              <a:off x="2273582" y="3938054"/>
              <a:ext cx="284811" cy="67075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>
              <a:stCxn id="23" idx="6"/>
              <a:endCxn id="25" idx="6"/>
            </p:cNvCxnSpPr>
            <p:nvPr/>
          </p:nvCxnSpPr>
          <p:spPr>
            <a:xfrm flipH="1" flipV="1">
              <a:off x="1809759" y="4214157"/>
              <a:ext cx="748634" cy="3946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9" name="Group 8"/>
            <p:cNvGrpSpPr/>
            <p:nvPr/>
          </p:nvGrpSpPr>
          <p:grpSpPr>
            <a:xfrm>
              <a:off x="1948074" y="2924849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30" name="Oval 29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2657337" y="2957108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8" name="Oval 27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077515" y="3170945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6" name="Oval 25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1484251" y="3200952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4" name="Oval 23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2232885" y="3595607"/>
              <a:ext cx="462156" cy="1013205"/>
              <a:chOff x="3953558" y="579521"/>
              <a:chExt cx="2779560" cy="6093752"/>
            </a:xfrm>
            <a:solidFill>
              <a:schemeClr val="accent4">
                <a:lumMod val="75000"/>
              </a:schemeClr>
            </a:solidFill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2" name="Oval 21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grpFill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grpFill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3431503" y="3480099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0" name="Oval 19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1248681" y="3544813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18" name="Oval 17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6" name="Straight Connector 15"/>
            <p:cNvCxnSpPr>
              <a:stCxn id="27" idx="8"/>
              <a:endCxn id="21" idx="8"/>
            </p:cNvCxnSpPr>
            <p:nvPr/>
          </p:nvCxnSpPr>
          <p:spPr>
            <a:xfrm>
              <a:off x="3243692" y="4182230"/>
              <a:ext cx="353988" cy="30915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544338" y="4662127"/>
              <a:ext cx="20588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Fewer Triangles</a:t>
              </a:r>
            </a:p>
            <a:p>
              <a:pPr algn="ctr"/>
              <a:r>
                <a:rPr lang="en-US" dirty="0" smtClean="0"/>
                <a:t>Weaker Community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21558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643048" y="2482765"/>
            <a:ext cx="2644978" cy="2385529"/>
            <a:chOff x="4735855" y="2922929"/>
            <a:chExt cx="2644978" cy="2385529"/>
          </a:xfrm>
        </p:grpSpPr>
        <p:cxnSp>
          <p:nvCxnSpPr>
            <p:cNvPr id="3" name="Straight Connector 2"/>
            <p:cNvCxnSpPr>
              <a:stCxn id="18" idx="1"/>
              <a:endCxn id="24" idx="6"/>
            </p:cNvCxnSpPr>
            <p:nvPr/>
          </p:nvCxnSpPr>
          <p:spPr>
            <a:xfrm flipH="1">
              <a:off x="5061363" y="3949290"/>
              <a:ext cx="1255863" cy="60680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>
              <a:stCxn id="34" idx="6"/>
              <a:endCxn id="28" idx="6"/>
            </p:cNvCxnSpPr>
            <p:nvPr/>
          </p:nvCxnSpPr>
          <p:spPr>
            <a:xfrm flipH="1">
              <a:off x="5296933" y="3936134"/>
              <a:ext cx="463823" cy="27610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>
              <a:stCxn id="28" idx="6"/>
              <a:endCxn id="24" idx="6"/>
            </p:cNvCxnSpPr>
            <p:nvPr/>
          </p:nvCxnSpPr>
          <p:spPr>
            <a:xfrm flipH="1">
              <a:off x="5061363" y="4212237"/>
              <a:ext cx="235570" cy="343861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>
              <a:stCxn id="30" idx="8"/>
              <a:endCxn id="26" idx="8"/>
            </p:cNvCxnSpPr>
            <p:nvPr/>
          </p:nvCxnSpPr>
          <p:spPr>
            <a:xfrm>
              <a:off x="6730866" y="4180310"/>
              <a:ext cx="353988" cy="30915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>
              <a:stCxn id="32" idx="8"/>
              <a:endCxn id="34" idx="6"/>
            </p:cNvCxnSpPr>
            <p:nvPr/>
          </p:nvCxnSpPr>
          <p:spPr>
            <a:xfrm flipH="1" flipV="1">
              <a:off x="5760756" y="3936134"/>
              <a:ext cx="549932" cy="3033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>
              <a:stCxn id="22" idx="6"/>
              <a:endCxn id="24" idx="6"/>
            </p:cNvCxnSpPr>
            <p:nvPr/>
          </p:nvCxnSpPr>
          <p:spPr>
            <a:xfrm flipH="1" flipV="1">
              <a:off x="5061363" y="4556098"/>
              <a:ext cx="984204" cy="50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stCxn id="22" idx="6"/>
              <a:endCxn id="26" idx="8"/>
            </p:cNvCxnSpPr>
            <p:nvPr/>
          </p:nvCxnSpPr>
          <p:spPr>
            <a:xfrm flipV="1">
              <a:off x="6045567" y="4489464"/>
              <a:ext cx="1039287" cy="11742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22" idx="6"/>
              <a:endCxn id="34" idx="6"/>
            </p:cNvCxnSpPr>
            <p:nvPr/>
          </p:nvCxnSpPr>
          <p:spPr>
            <a:xfrm flipH="1" flipV="1">
              <a:off x="5760756" y="3936134"/>
              <a:ext cx="284811" cy="67075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stCxn id="22" idx="6"/>
              <a:endCxn id="28" idx="6"/>
            </p:cNvCxnSpPr>
            <p:nvPr/>
          </p:nvCxnSpPr>
          <p:spPr>
            <a:xfrm flipH="1" flipV="1">
              <a:off x="5296933" y="4212237"/>
              <a:ext cx="748634" cy="3946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12" name="Group 11"/>
            <p:cNvGrpSpPr/>
            <p:nvPr/>
          </p:nvGrpSpPr>
          <p:grpSpPr>
            <a:xfrm>
              <a:off x="5435248" y="2922929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33" name="Oval 32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6144511" y="2955188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31" name="Oval 30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564689" y="3169025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9" name="Oval 28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971425" y="3199032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7" name="Oval 26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6918677" y="3478179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5" name="Oval 24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4735855" y="3542893"/>
              <a:ext cx="462156" cy="1013205"/>
              <a:chOff x="3953558" y="579521"/>
              <a:chExt cx="2779560" cy="6093752"/>
            </a:xfrm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3" name="Oval 22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Freeform 17"/>
            <p:cNvSpPr/>
            <p:nvPr/>
          </p:nvSpPr>
          <p:spPr>
            <a:xfrm>
              <a:off x="6022258" y="3949290"/>
              <a:ext cx="721032" cy="663678"/>
            </a:xfrm>
            <a:custGeom>
              <a:avLst/>
              <a:gdLst>
                <a:gd name="connsiteX0" fmla="*/ 0 w 721032"/>
                <a:gd name="connsiteY0" fmla="*/ 663678 h 663678"/>
                <a:gd name="connsiteX1" fmla="*/ 294968 w 721032"/>
                <a:gd name="connsiteY1" fmla="*/ 0 h 663678"/>
                <a:gd name="connsiteX2" fmla="*/ 721032 w 721032"/>
                <a:gd name="connsiteY2" fmla="*/ 229420 h 663678"/>
                <a:gd name="connsiteX3" fmla="*/ 0 w 721032"/>
                <a:gd name="connsiteY3" fmla="*/ 663678 h 66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032" h="663678">
                  <a:moveTo>
                    <a:pt x="0" y="663678"/>
                  </a:moveTo>
                  <a:lnTo>
                    <a:pt x="294968" y="0"/>
                  </a:lnTo>
                  <a:lnTo>
                    <a:pt x="721032" y="229420"/>
                  </a:lnTo>
                  <a:lnTo>
                    <a:pt x="0" y="663678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5720059" y="3593687"/>
              <a:ext cx="462156" cy="1013205"/>
              <a:chOff x="3953558" y="579521"/>
              <a:chExt cx="2779560" cy="6093752"/>
            </a:xfrm>
            <a:solidFill>
              <a:schemeClr val="accent2"/>
            </a:solidFill>
            <a:scene3d>
              <a:camera prst="isometricOffAxis2Left"/>
              <a:lightRig rig="threePt" dir="t">
                <a:rot lat="0" lon="0" rev="21300000"/>
              </a:lightRig>
            </a:scene3d>
          </p:grpSpPr>
          <p:sp>
            <p:nvSpPr>
              <p:cNvPr id="21" name="Oval 20"/>
              <p:cNvSpPr/>
              <p:nvPr/>
            </p:nvSpPr>
            <p:spPr>
              <a:xfrm>
                <a:off x="4816706" y="579521"/>
                <a:ext cx="1186932" cy="1186932"/>
              </a:xfrm>
              <a:prstGeom prst="ellipse">
                <a:avLst/>
              </a:prstGeom>
              <a:grpFill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9"/>
              <p:cNvSpPr/>
              <p:nvPr/>
            </p:nvSpPr>
            <p:spPr>
              <a:xfrm>
                <a:off x="3953558" y="1916544"/>
                <a:ext cx="2779560" cy="4756729"/>
              </a:xfrm>
              <a:custGeom>
                <a:avLst/>
                <a:gdLst>
                  <a:gd name="connsiteX0" fmla="*/ 0 w 1062182"/>
                  <a:gd name="connsiteY0" fmla="*/ 0 h 2355272"/>
                  <a:gd name="connsiteX1" fmla="*/ 1062182 w 1062182"/>
                  <a:gd name="connsiteY1" fmla="*/ 0 h 2355272"/>
                  <a:gd name="connsiteX2" fmla="*/ 1062182 w 1062182"/>
                  <a:gd name="connsiteY2" fmla="*/ 2355272 h 2355272"/>
                  <a:gd name="connsiteX3" fmla="*/ 0 w 1062182"/>
                  <a:gd name="connsiteY3" fmla="*/ 2355272 h 2355272"/>
                  <a:gd name="connsiteX4" fmla="*/ 0 w 1062182"/>
                  <a:gd name="connsiteY4" fmla="*/ 0 h 2355272"/>
                  <a:gd name="connsiteX0" fmla="*/ 300182 w 1362364"/>
                  <a:gd name="connsiteY0" fmla="*/ 0 h 2355272"/>
                  <a:gd name="connsiteX1" fmla="*/ 1362364 w 1362364"/>
                  <a:gd name="connsiteY1" fmla="*/ 0 h 2355272"/>
                  <a:gd name="connsiteX2" fmla="*/ 1362364 w 1362364"/>
                  <a:gd name="connsiteY2" fmla="*/ 2355272 h 2355272"/>
                  <a:gd name="connsiteX3" fmla="*/ 300182 w 1362364"/>
                  <a:gd name="connsiteY3" fmla="*/ 2355272 h 2355272"/>
                  <a:gd name="connsiteX4" fmla="*/ 0 w 1362364"/>
                  <a:gd name="connsiteY4" fmla="*/ 277090 h 2355272"/>
                  <a:gd name="connsiteX5" fmla="*/ 300182 w 1362364"/>
                  <a:gd name="connsiteY5" fmla="*/ 0 h 2355272"/>
                  <a:gd name="connsiteX0" fmla="*/ 303141 w 1365323"/>
                  <a:gd name="connsiteY0" fmla="*/ 0 h 2355272"/>
                  <a:gd name="connsiteX1" fmla="*/ 1365323 w 1365323"/>
                  <a:gd name="connsiteY1" fmla="*/ 0 h 2355272"/>
                  <a:gd name="connsiteX2" fmla="*/ 1365323 w 1365323"/>
                  <a:gd name="connsiteY2" fmla="*/ 2355272 h 2355272"/>
                  <a:gd name="connsiteX3" fmla="*/ 303141 w 1365323"/>
                  <a:gd name="connsiteY3" fmla="*/ 2355272 h 2355272"/>
                  <a:gd name="connsiteX4" fmla="*/ 268504 w 1365323"/>
                  <a:gd name="connsiteY4" fmla="*/ 588818 h 2355272"/>
                  <a:gd name="connsiteX5" fmla="*/ 2959 w 1365323"/>
                  <a:gd name="connsiteY5" fmla="*/ 277090 h 2355272"/>
                  <a:gd name="connsiteX6" fmla="*/ 303141 w 1365323"/>
                  <a:gd name="connsiteY6" fmla="*/ 0 h 2355272"/>
                  <a:gd name="connsiteX0" fmla="*/ 670890 w 1733072"/>
                  <a:gd name="connsiteY0" fmla="*/ 0 h 2355272"/>
                  <a:gd name="connsiteX1" fmla="*/ 1733072 w 1733072"/>
                  <a:gd name="connsiteY1" fmla="*/ 0 h 2355272"/>
                  <a:gd name="connsiteX2" fmla="*/ 1733072 w 1733072"/>
                  <a:gd name="connsiteY2" fmla="*/ 2355272 h 2355272"/>
                  <a:gd name="connsiteX3" fmla="*/ 670890 w 1733072"/>
                  <a:gd name="connsiteY3" fmla="*/ 2355272 h 2355272"/>
                  <a:gd name="connsiteX4" fmla="*/ 636253 w 1733072"/>
                  <a:gd name="connsiteY4" fmla="*/ 588818 h 2355272"/>
                  <a:gd name="connsiteX5" fmla="*/ 1254 w 1733072"/>
                  <a:gd name="connsiteY5" fmla="*/ 253999 h 2355272"/>
                  <a:gd name="connsiteX6" fmla="*/ 670890 w 1733072"/>
                  <a:gd name="connsiteY6" fmla="*/ 0 h 2355272"/>
                  <a:gd name="connsiteX0" fmla="*/ 714702 w 1776884"/>
                  <a:gd name="connsiteY0" fmla="*/ 0 h 2355272"/>
                  <a:gd name="connsiteX1" fmla="*/ 1776884 w 1776884"/>
                  <a:gd name="connsiteY1" fmla="*/ 0 h 2355272"/>
                  <a:gd name="connsiteX2" fmla="*/ 1776884 w 1776884"/>
                  <a:gd name="connsiteY2" fmla="*/ 2355272 h 2355272"/>
                  <a:gd name="connsiteX3" fmla="*/ 714702 w 1776884"/>
                  <a:gd name="connsiteY3" fmla="*/ 2355272 h 2355272"/>
                  <a:gd name="connsiteX4" fmla="*/ 680065 w 1776884"/>
                  <a:gd name="connsiteY4" fmla="*/ 588818 h 2355272"/>
                  <a:gd name="connsiteX5" fmla="*/ 91248 w 1776884"/>
                  <a:gd name="connsiteY5" fmla="*/ 1050636 h 2355272"/>
                  <a:gd name="connsiteX6" fmla="*/ 45066 w 1776884"/>
                  <a:gd name="connsiteY6" fmla="*/ 253999 h 2355272"/>
                  <a:gd name="connsiteX7" fmla="*/ 714702 w 1776884"/>
                  <a:gd name="connsiteY7" fmla="*/ 0 h 2355272"/>
                  <a:gd name="connsiteX0" fmla="*/ 699793 w 1761975"/>
                  <a:gd name="connsiteY0" fmla="*/ 0 h 2355272"/>
                  <a:gd name="connsiteX1" fmla="*/ 1761975 w 1761975"/>
                  <a:gd name="connsiteY1" fmla="*/ 0 h 2355272"/>
                  <a:gd name="connsiteX2" fmla="*/ 1761975 w 1761975"/>
                  <a:gd name="connsiteY2" fmla="*/ 2355272 h 2355272"/>
                  <a:gd name="connsiteX3" fmla="*/ 699793 w 1761975"/>
                  <a:gd name="connsiteY3" fmla="*/ 2355272 h 2355272"/>
                  <a:gd name="connsiteX4" fmla="*/ 665156 w 1761975"/>
                  <a:gd name="connsiteY4" fmla="*/ 588818 h 2355272"/>
                  <a:gd name="connsiteX5" fmla="*/ 341884 w 1761975"/>
                  <a:gd name="connsiteY5" fmla="*/ 658090 h 2355272"/>
                  <a:gd name="connsiteX6" fmla="*/ 76339 w 1761975"/>
                  <a:gd name="connsiteY6" fmla="*/ 1050636 h 2355272"/>
                  <a:gd name="connsiteX7" fmla="*/ 30157 w 1761975"/>
                  <a:gd name="connsiteY7" fmla="*/ 253999 h 2355272"/>
                  <a:gd name="connsiteX8" fmla="*/ 699793 w 1761975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409415 w 1829506"/>
                  <a:gd name="connsiteY5" fmla="*/ 658090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501778 w 1829506"/>
                  <a:gd name="connsiteY5" fmla="*/ 669635 h 2355272"/>
                  <a:gd name="connsiteX6" fmla="*/ 16870 w 1829506"/>
                  <a:gd name="connsiteY6" fmla="*/ 2239818 h 2355272"/>
                  <a:gd name="connsiteX7" fmla="*/ 97688 w 1829506"/>
                  <a:gd name="connsiteY7" fmla="*/ 253999 h 2355272"/>
                  <a:gd name="connsiteX8" fmla="*/ 767324 w 1829506"/>
                  <a:gd name="connsiteY8" fmla="*/ 0 h 2355272"/>
                  <a:gd name="connsiteX0" fmla="*/ 767324 w 1829506"/>
                  <a:gd name="connsiteY0" fmla="*/ 0 h 2355272"/>
                  <a:gd name="connsiteX1" fmla="*/ 1829506 w 1829506"/>
                  <a:gd name="connsiteY1" fmla="*/ 0 h 2355272"/>
                  <a:gd name="connsiteX2" fmla="*/ 1829506 w 1829506"/>
                  <a:gd name="connsiteY2" fmla="*/ 2355272 h 2355272"/>
                  <a:gd name="connsiteX3" fmla="*/ 767324 w 1829506"/>
                  <a:gd name="connsiteY3" fmla="*/ 2355272 h 2355272"/>
                  <a:gd name="connsiteX4" fmla="*/ 732687 w 1829506"/>
                  <a:gd name="connsiteY4" fmla="*/ 588818 h 2355272"/>
                  <a:gd name="connsiteX5" fmla="*/ 16870 w 1829506"/>
                  <a:gd name="connsiteY5" fmla="*/ 2239818 h 2355272"/>
                  <a:gd name="connsiteX6" fmla="*/ 97688 w 1829506"/>
                  <a:gd name="connsiteY6" fmla="*/ 253999 h 2355272"/>
                  <a:gd name="connsiteX7" fmla="*/ 767324 w 1829506"/>
                  <a:gd name="connsiteY7" fmla="*/ 0 h 2355272"/>
                  <a:gd name="connsiteX0" fmla="*/ 754974 w 1817156"/>
                  <a:gd name="connsiteY0" fmla="*/ 0 h 2355272"/>
                  <a:gd name="connsiteX1" fmla="*/ 1817156 w 1817156"/>
                  <a:gd name="connsiteY1" fmla="*/ 0 h 2355272"/>
                  <a:gd name="connsiteX2" fmla="*/ 1817156 w 1817156"/>
                  <a:gd name="connsiteY2" fmla="*/ 2355272 h 2355272"/>
                  <a:gd name="connsiteX3" fmla="*/ 754974 w 1817156"/>
                  <a:gd name="connsiteY3" fmla="*/ 2355272 h 2355272"/>
                  <a:gd name="connsiteX4" fmla="*/ 720337 w 1817156"/>
                  <a:gd name="connsiteY4" fmla="*/ 588818 h 2355272"/>
                  <a:gd name="connsiteX5" fmla="*/ 4520 w 1817156"/>
                  <a:gd name="connsiteY5" fmla="*/ 2239818 h 2355272"/>
                  <a:gd name="connsiteX6" fmla="*/ 350884 w 1817156"/>
                  <a:gd name="connsiteY6" fmla="*/ 288636 h 2355272"/>
                  <a:gd name="connsiteX7" fmla="*/ 754974 w 1817156"/>
                  <a:gd name="connsiteY7" fmla="*/ 0 h 2355272"/>
                  <a:gd name="connsiteX0" fmla="*/ 982218 w 2044400"/>
                  <a:gd name="connsiteY0" fmla="*/ 0 h 2355272"/>
                  <a:gd name="connsiteX1" fmla="*/ 2044400 w 2044400"/>
                  <a:gd name="connsiteY1" fmla="*/ 0 h 2355272"/>
                  <a:gd name="connsiteX2" fmla="*/ 2044400 w 2044400"/>
                  <a:gd name="connsiteY2" fmla="*/ 2355272 h 2355272"/>
                  <a:gd name="connsiteX3" fmla="*/ 982218 w 2044400"/>
                  <a:gd name="connsiteY3" fmla="*/ 2355272 h 2355272"/>
                  <a:gd name="connsiteX4" fmla="*/ 947581 w 2044400"/>
                  <a:gd name="connsiteY4" fmla="*/ 588818 h 2355272"/>
                  <a:gd name="connsiteX5" fmla="*/ 231764 w 2044400"/>
                  <a:gd name="connsiteY5" fmla="*/ 2239818 h 2355272"/>
                  <a:gd name="connsiteX6" fmla="*/ 12400 w 2044400"/>
                  <a:gd name="connsiteY6" fmla="*/ 1870363 h 2355272"/>
                  <a:gd name="connsiteX7" fmla="*/ 578128 w 2044400"/>
                  <a:gd name="connsiteY7" fmla="*/ 288636 h 2355272"/>
                  <a:gd name="connsiteX8" fmla="*/ 982218 w 2044400"/>
                  <a:gd name="connsiteY8" fmla="*/ 0 h 2355272"/>
                  <a:gd name="connsiteX0" fmla="*/ 975088 w 2037270"/>
                  <a:gd name="connsiteY0" fmla="*/ 0 h 2355272"/>
                  <a:gd name="connsiteX1" fmla="*/ 2037270 w 2037270"/>
                  <a:gd name="connsiteY1" fmla="*/ 0 h 2355272"/>
                  <a:gd name="connsiteX2" fmla="*/ 2037270 w 2037270"/>
                  <a:gd name="connsiteY2" fmla="*/ 2355272 h 2355272"/>
                  <a:gd name="connsiteX3" fmla="*/ 975088 w 2037270"/>
                  <a:gd name="connsiteY3" fmla="*/ 2355272 h 2355272"/>
                  <a:gd name="connsiteX4" fmla="*/ 940451 w 2037270"/>
                  <a:gd name="connsiteY4" fmla="*/ 588818 h 2355272"/>
                  <a:gd name="connsiteX5" fmla="*/ 501725 w 2037270"/>
                  <a:gd name="connsiteY5" fmla="*/ 2216727 h 2355272"/>
                  <a:gd name="connsiteX6" fmla="*/ 5270 w 2037270"/>
                  <a:gd name="connsiteY6" fmla="*/ 1870363 h 2355272"/>
                  <a:gd name="connsiteX7" fmla="*/ 570998 w 2037270"/>
                  <a:gd name="connsiteY7" fmla="*/ 288636 h 2355272"/>
                  <a:gd name="connsiteX8" fmla="*/ 975088 w 2037270"/>
                  <a:gd name="connsiteY8" fmla="*/ 0 h 2355272"/>
                  <a:gd name="connsiteX0" fmla="*/ 883988 w 1946170"/>
                  <a:gd name="connsiteY0" fmla="*/ 0 h 2355272"/>
                  <a:gd name="connsiteX1" fmla="*/ 1946170 w 1946170"/>
                  <a:gd name="connsiteY1" fmla="*/ 0 h 2355272"/>
                  <a:gd name="connsiteX2" fmla="*/ 1946170 w 1946170"/>
                  <a:gd name="connsiteY2" fmla="*/ 2355272 h 2355272"/>
                  <a:gd name="connsiteX3" fmla="*/ 883988 w 1946170"/>
                  <a:gd name="connsiteY3" fmla="*/ 2355272 h 2355272"/>
                  <a:gd name="connsiteX4" fmla="*/ 849351 w 1946170"/>
                  <a:gd name="connsiteY4" fmla="*/ 588818 h 2355272"/>
                  <a:gd name="connsiteX5" fmla="*/ 410625 w 1946170"/>
                  <a:gd name="connsiteY5" fmla="*/ 2216727 h 2355272"/>
                  <a:gd name="connsiteX6" fmla="*/ 6533 w 1946170"/>
                  <a:gd name="connsiteY6" fmla="*/ 1881909 h 2355272"/>
                  <a:gd name="connsiteX7" fmla="*/ 479898 w 1946170"/>
                  <a:gd name="connsiteY7" fmla="*/ 288636 h 2355272"/>
                  <a:gd name="connsiteX8" fmla="*/ 883988 w 1946170"/>
                  <a:gd name="connsiteY8" fmla="*/ 0 h 2355272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653079 w 1946170"/>
                  <a:gd name="connsiteY3" fmla="*/ 4687453 h 4687453"/>
                  <a:gd name="connsiteX4" fmla="*/ 849351 w 1946170"/>
                  <a:gd name="connsiteY4" fmla="*/ 588818 h 4687453"/>
                  <a:gd name="connsiteX5" fmla="*/ 410625 w 1946170"/>
                  <a:gd name="connsiteY5" fmla="*/ 2216727 h 4687453"/>
                  <a:gd name="connsiteX6" fmla="*/ 6533 w 1946170"/>
                  <a:gd name="connsiteY6" fmla="*/ 1881909 h 4687453"/>
                  <a:gd name="connsiteX7" fmla="*/ 479898 w 1946170"/>
                  <a:gd name="connsiteY7" fmla="*/ 288636 h 4687453"/>
                  <a:gd name="connsiteX8" fmla="*/ 883988 w 1946170"/>
                  <a:gd name="connsiteY8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999443 w 1946170"/>
                  <a:gd name="connsiteY3" fmla="*/ 4595090 h 4687453"/>
                  <a:gd name="connsiteX4" fmla="*/ 653079 w 1946170"/>
                  <a:gd name="connsiteY4" fmla="*/ 4687453 h 4687453"/>
                  <a:gd name="connsiteX5" fmla="*/ 849351 w 1946170"/>
                  <a:gd name="connsiteY5" fmla="*/ 588818 h 4687453"/>
                  <a:gd name="connsiteX6" fmla="*/ 410625 w 1946170"/>
                  <a:gd name="connsiteY6" fmla="*/ 2216727 h 4687453"/>
                  <a:gd name="connsiteX7" fmla="*/ 6533 w 1946170"/>
                  <a:gd name="connsiteY7" fmla="*/ 1881909 h 4687453"/>
                  <a:gd name="connsiteX8" fmla="*/ 479898 w 1946170"/>
                  <a:gd name="connsiteY8" fmla="*/ 288636 h 4687453"/>
                  <a:gd name="connsiteX9" fmla="*/ 883988 w 1946170"/>
                  <a:gd name="connsiteY9" fmla="*/ 0 h 4687453"/>
                  <a:gd name="connsiteX0" fmla="*/ 883988 w 1946170"/>
                  <a:gd name="connsiteY0" fmla="*/ 0 h 4687453"/>
                  <a:gd name="connsiteX1" fmla="*/ 1946170 w 1946170"/>
                  <a:gd name="connsiteY1" fmla="*/ 0 h 4687453"/>
                  <a:gd name="connsiteX2" fmla="*/ 1946170 w 1946170"/>
                  <a:gd name="connsiteY2" fmla="*/ 2355272 h 4687453"/>
                  <a:gd name="connsiteX3" fmla="*/ 1507443 w 1946170"/>
                  <a:gd name="connsiteY3" fmla="*/ 2528454 h 4687453"/>
                  <a:gd name="connsiteX4" fmla="*/ 999443 w 1946170"/>
                  <a:gd name="connsiteY4" fmla="*/ 4595090 h 4687453"/>
                  <a:gd name="connsiteX5" fmla="*/ 653079 w 1946170"/>
                  <a:gd name="connsiteY5" fmla="*/ 4687453 h 4687453"/>
                  <a:gd name="connsiteX6" fmla="*/ 849351 w 1946170"/>
                  <a:gd name="connsiteY6" fmla="*/ 588818 h 4687453"/>
                  <a:gd name="connsiteX7" fmla="*/ 410625 w 1946170"/>
                  <a:gd name="connsiteY7" fmla="*/ 2216727 h 4687453"/>
                  <a:gd name="connsiteX8" fmla="*/ 6533 w 1946170"/>
                  <a:gd name="connsiteY8" fmla="*/ 1881909 h 4687453"/>
                  <a:gd name="connsiteX9" fmla="*/ 479898 w 1946170"/>
                  <a:gd name="connsiteY9" fmla="*/ 288636 h 4687453"/>
                  <a:gd name="connsiteX10" fmla="*/ 883988 w 1946170"/>
                  <a:gd name="connsiteY10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1946170 w 2361807"/>
                  <a:gd name="connsiteY3" fmla="*/ 2355272 h 4687453"/>
                  <a:gd name="connsiteX4" fmla="*/ 1507443 w 2361807"/>
                  <a:gd name="connsiteY4" fmla="*/ 2528454 h 4687453"/>
                  <a:gd name="connsiteX5" fmla="*/ 999443 w 2361807"/>
                  <a:gd name="connsiteY5" fmla="*/ 4595090 h 4687453"/>
                  <a:gd name="connsiteX6" fmla="*/ 653079 w 2361807"/>
                  <a:gd name="connsiteY6" fmla="*/ 4687453 h 4687453"/>
                  <a:gd name="connsiteX7" fmla="*/ 849351 w 2361807"/>
                  <a:gd name="connsiteY7" fmla="*/ 588818 h 4687453"/>
                  <a:gd name="connsiteX8" fmla="*/ 410625 w 2361807"/>
                  <a:gd name="connsiteY8" fmla="*/ 2216727 h 4687453"/>
                  <a:gd name="connsiteX9" fmla="*/ 6533 w 2361807"/>
                  <a:gd name="connsiteY9" fmla="*/ 1881909 h 4687453"/>
                  <a:gd name="connsiteX10" fmla="*/ 479898 w 2361807"/>
                  <a:gd name="connsiteY10" fmla="*/ 288636 h 4687453"/>
                  <a:gd name="connsiteX11" fmla="*/ 883988 w 2361807"/>
                  <a:gd name="connsiteY11" fmla="*/ 0 h 4687453"/>
                  <a:gd name="connsiteX0" fmla="*/ 883988 w 2361807"/>
                  <a:gd name="connsiteY0" fmla="*/ 0 h 4687453"/>
                  <a:gd name="connsiteX1" fmla="*/ 1946170 w 2361807"/>
                  <a:gd name="connsiteY1" fmla="*/ 0 h 4687453"/>
                  <a:gd name="connsiteX2" fmla="*/ 2361807 w 2361807"/>
                  <a:gd name="connsiteY2" fmla="*/ 288636 h 4687453"/>
                  <a:gd name="connsiteX3" fmla="*/ 2026988 w 2361807"/>
                  <a:gd name="connsiteY3" fmla="*/ 681181 h 4687453"/>
                  <a:gd name="connsiteX4" fmla="*/ 1946170 w 2361807"/>
                  <a:gd name="connsiteY4" fmla="*/ 2355272 h 4687453"/>
                  <a:gd name="connsiteX5" fmla="*/ 1507443 w 2361807"/>
                  <a:gd name="connsiteY5" fmla="*/ 2528454 h 4687453"/>
                  <a:gd name="connsiteX6" fmla="*/ 999443 w 2361807"/>
                  <a:gd name="connsiteY6" fmla="*/ 4595090 h 4687453"/>
                  <a:gd name="connsiteX7" fmla="*/ 653079 w 2361807"/>
                  <a:gd name="connsiteY7" fmla="*/ 4687453 h 4687453"/>
                  <a:gd name="connsiteX8" fmla="*/ 849351 w 2361807"/>
                  <a:gd name="connsiteY8" fmla="*/ 588818 h 4687453"/>
                  <a:gd name="connsiteX9" fmla="*/ 410625 w 2361807"/>
                  <a:gd name="connsiteY9" fmla="*/ 2216727 h 4687453"/>
                  <a:gd name="connsiteX10" fmla="*/ 6533 w 2361807"/>
                  <a:gd name="connsiteY10" fmla="*/ 1881909 h 4687453"/>
                  <a:gd name="connsiteX11" fmla="*/ 479898 w 2361807"/>
                  <a:gd name="connsiteY11" fmla="*/ 288636 h 4687453"/>
                  <a:gd name="connsiteX12" fmla="*/ 883988 w 2361807"/>
                  <a:gd name="connsiteY12" fmla="*/ 0 h 4687453"/>
                  <a:gd name="connsiteX0" fmla="*/ 883988 w 2556068"/>
                  <a:gd name="connsiteY0" fmla="*/ 0 h 4687453"/>
                  <a:gd name="connsiteX1" fmla="*/ 1946170 w 2556068"/>
                  <a:gd name="connsiteY1" fmla="*/ 0 h 4687453"/>
                  <a:gd name="connsiteX2" fmla="*/ 2361807 w 2556068"/>
                  <a:gd name="connsiteY2" fmla="*/ 288636 h 4687453"/>
                  <a:gd name="connsiteX3" fmla="*/ 2546534 w 2556068"/>
                  <a:gd name="connsiteY3" fmla="*/ 2355272 h 4687453"/>
                  <a:gd name="connsiteX4" fmla="*/ 2026988 w 2556068"/>
                  <a:gd name="connsiteY4" fmla="*/ 681181 h 4687453"/>
                  <a:gd name="connsiteX5" fmla="*/ 1946170 w 2556068"/>
                  <a:gd name="connsiteY5" fmla="*/ 2355272 h 4687453"/>
                  <a:gd name="connsiteX6" fmla="*/ 1507443 w 2556068"/>
                  <a:gd name="connsiteY6" fmla="*/ 2528454 h 4687453"/>
                  <a:gd name="connsiteX7" fmla="*/ 999443 w 2556068"/>
                  <a:gd name="connsiteY7" fmla="*/ 4595090 h 4687453"/>
                  <a:gd name="connsiteX8" fmla="*/ 653079 w 2556068"/>
                  <a:gd name="connsiteY8" fmla="*/ 4687453 h 4687453"/>
                  <a:gd name="connsiteX9" fmla="*/ 849351 w 2556068"/>
                  <a:gd name="connsiteY9" fmla="*/ 588818 h 4687453"/>
                  <a:gd name="connsiteX10" fmla="*/ 410625 w 2556068"/>
                  <a:gd name="connsiteY10" fmla="*/ 2216727 h 4687453"/>
                  <a:gd name="connsiteX11" fmla="*/ 6533 w 2556068"/>
                  <a:gd name="connsiteY11" fmla="*/ 1881909 h 4687453"/>
                  <a:gd name="connsiteX12" fmla="*/ 479898 w 2556068"/>
                  <a:gd name="connsiteY12" fmla="*/ 288636 h 4687453"/>
                  <a:gd name="connsiteX13" fmla="*/ 883988 w 2556068"/>
                  <a:gd name="connsiteY13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1946170 w 2781029"/>
                  <a:gd name="connsiteY6" fmla="*/ 2355272 h 4687453"/>
                  <a:gd name="connsiteX7" fmla="*/ 1507443 w 2781029"/>
                  <a:gd name="connsiteY7" fmla="*/ 2528454 h 4687453"/>
                  <a:gd name="connsiteX8" fmla="*/ 999443 w 2781029"/>
                  <a:gd name="connsiteY8" fmla="*/ 4595090 h 4687453"/>
                  <a:gd name="connsiteX9" fmla="*/ 653079 w 2781029"/>
                  <a:gd name="connsiteY9" fmla="*/ 4687453 h 4687453"/>
                  <a:gd name="connsiteX10" fmla="*/ 849351 w 2781029"/>
                  <a:gd name="connsiteY10" fmla="*/ 588818 h 4687453"/>
                  <a:gd name="connsiteX11" fmla="*/ 410625 w 2781029"/>
                  <a:gd name="connsiteY11" fmla="*/ 2216727 h 4687453"/>
                  <a:gd name="connsiteX12" fmla="*/ 6533 w 2781029"/>
                  <a:gd name="connsiteY12" fmla="*/ 1881909 h 4687453"/>
                  <a:gd name="connsiteX13" fmla="*/ 479898 w 2781029"/>
                  <a:gd name="connsiteY13" fmla="*/ 288636 h 4687453"/>
                  <a:gd name="connsiteX14" fmla="*/ 883988 w 2781029"/>
                  <a:gd name="connsiteY14" fmla="*/ 0 h 4687453"/>
                  <a:gd name="connsiteX0" fmla="*/ 883988 w 2781029"/>
                  <a:gd name="connsiteY0" fmla="*/ 0 h 4695306"/>
                  <a:gd name="connsiteX1" fmla="*/ 1946170 w 2781029"/>
                  <a:gd name="connsiteY1" fmla="*/ 0 h 4695306"/>
                  <a:gd name="connsiteX2" fmla="*/ 2361807 w 2781029"/>
                  <a:gd name="connsiteY2" fmla="*/ 288636 h 4695306"/>
                  <a:gd name="connsiteX3" fmla="*/ 2777442 w 2781029"/>
                  <a:gd name="connsiteY3" fmla="*/ 1881908 h 4695306"/>
                  <a:gd name="connsiteX4" fmla="*/ 2546534 w 2781029"/>
                  <a:gd name="connsiteY4" fmla="*/ 2355272 h 4695306"/>
                  <a:gd name="connsiteX5" fmla="*/ 2026988 w 2781029"/>
                  <a:gd name="connsiteY5" fmla="*/ 681181 h 4695306"/>
                  <a:gd name="connsiteX6" fmla="*/ 2177079 w 2781029"/>
                  <a:gd name="connsiteY6" fmla="*/ 4641272 h 4695306"/>
                  <a:gd name="connsiteX7" fmla="*/ 1507443 w 2781029"/>
                  <a:gd name="connsiteY7" fmla="*/ 2528454 h 4695306"/>
                  <a:gd name="connsiteX8" fmla="*/ 999443 w 2781029"/>
                  <a:gd name="connsiteY8" fmla="*/ 4595090 h 4695306"/>
                  <a:gd name="connsiteX9" fmla="*/ 653079 w 2781029"/>
                  <a:gd name="connsiteY9" fmla="*/ 4687453 h 4695306"/>
                  <a:gd name="connsiteX10" fmla="*/ 849351 w 2781029"/>
                  <a:gd name="connsiteY10" fmla="*/ 588818 h 4695306"/>
                  <a:gd name="connsiteX11" fmla="*/ 410625 w 2781029"/>
                  <a:gd name="connsiteY11" fmla="*/ 2216727 h 4695306"/>
                  <a:gd name="connsiteX12" fmla="*/ 6533 w 2781029"/>
                  <a:gd name="connsiteY12" fmla="*/ 1881909 h 4695306"/>
                  <a:gd name="connsiteX13" fmla="*/ 479898 w 2781029"/>
                  <a:gd name="connsiteY13" fmla="*/ 288636 h 4695306"/>
                  <a:gd name="connsiteX14" fmla="*/ 883988 w 2781029"/>
                  <a:gd name="connsiteY14" fmla="*/ 0 h 4695306"/>
                  <a:gd name="connsiteX0" fmla="*/ 883988 w 2781029"/>
                  <a:gd name="connsiteY0" fmla="*/ 0 h 4870887"/>
                  <a:gd name="connsiteX1" fmla="*/ 1946170 w 2781029"/>
                  <a:gd name="connsiteY1" fmla="*/ 0 h 4870887"/>
                  <a:gd name="connsiteX2" fmla="*/ 2361807 w 2781029"/>
                  <a:gd name="connsiteY2" fmla="*/ 288636 h 4870887"/>
                  <a:gd name="connsiteX3" fmla="*/ 2777442 w 2781029"/>
                  <a:gd name="connsiteY3" fmla="*/ 1881908 h 4870887"/>
                  <a:gd name="connsiteX4" fmla="*/ 2546534 w 2781029"/>
                  <a:gd name="connsiteY4" fmla="*/ 2355272 h 4870887"/>
                  <a:gd name="connsiteX5" fmla="*/ 2026988 w 2781029"/>
                  <a:gd name="connsiteY5" fmla="*/ 681181 h 4870887"/>
                  <a:gd name="connsiteX6" fmla="*/ 2177079 w 2781029"/>
                  <a:gd name="connsiteY6" fmla="*/ 4641272 h 4870887"/>
                  <a:gd name="connsiteX7" fmla="*/ 1715260 w 2781029"/>
                  <a:gd name="connsiteY7" fmla="*/ 4202544 h 4870887"/>
                  <a:gd name="connsiteX8" fmla="*/ 1507443 w 2781029"/>
                  <a:gd name="connsiteY8" fmla="*/ 2528454 h 4870887"/>
                  <a:gd name="connsiteX9" fmla="*/ 999443 w 2781029"/>
                  <a:gd name="connsiteY9" fmla="*/ 4595090 h 4870887"/>
                  <a:gd name="connsiteX10" fmla="*/ 653079 w 2781029"/>
                  <a:gd name="connsiteY10" fmla="*/ 4687453 h 4870887"/>
                  <a:gd name="connsiteX11" fmla="*/ 849351 w 2781029"/>
                  <a:gd name="connsiteY11" fmla="*/ 588818 h 4870887"/>
                  <a:gd name="connsiteX12" fmla="*/ 410625 w 2781029"/>
                  <a:gd name="connsiteY12" fmla="*/ 2216727 h 4870887"/>
                  <a:gd name="connsiteX13" fmla="*/ 6533 w 2781029"/>
                  <a:gd name="connsiteY13" fmla="*/ 1881909 h 4870887"/>
                  <a:gd name="connsiteX14" fmla="*/ 479898 w 2781029"/>
                  <a:gd name="connsiteY14" fmla="*/ 288636 h 4870887"/>
                  <a:gd name="connsiteX15" fmla="*/ 883988 w 2781029"/>
                  <a:gd name="connsiteY15" fmla="*/ 0 h 4870887"/>
                  <a:gd name="connsiteX0" fmla="*/ 883988 w 2781029"/>
                  <a:gd name="connsiteY0" fmla="*/ 0 h 4842241"/>
                  <a:gd name="connsiteX1" fmla="*/ 1946170 w 2781029"/>
                  <a:gd name="connsiteY1" fmla="*/ 0 h 4842241"/>
                  <a:gd name="connsiteX2" fmla="*/ 2361807 w 2781029"/>
                  <a:gd name="connsiteY2" fmla="*/ 288636 h 4842241"/>
                  <a:gd name="connsiteX3" fmla="*/ 2777442 w 2781029"/>
                  <a:gd name="connsiteY3" fmla="*/ 1881908 h 4842241"/>
                  <a:gd name="connsiteX4" fmla="*/ 2546534 w 2781029"/>
                  <a:gd name="connsiteY4" fmla="*/ 2355272 h 4842241"/>
                  <a:gd name="connsiteX5" fmla="*/ 2026988 w 2781029"/>
                  <a:gd name="connsiteY5" fmla="*/ 681181 h 4842241"/>
                  <a:gd name="connsiteX6" fmla="*/ 2177079 w 2781029"/>
                  <a:gd name="connsiteY6" fmla="*/ 4641272 h 4842241"/>
                  <a:gd name="connsiteX7" fmla="*/ 1715260 w 2781029"/>
                  <a:gd name="connsiteY7" fmla="*/ 4202544 h 4842241"/>
                  <a:gd name="connsiteX8" fmla="*/ 1507443 w 2781029"/>
                  <a:gd name="connsiteY8" fmla="*/ 2528454 h 4842241"/>
                  <a:gd name="connsiteX9" fmla="*/ 999443 w 2781029"/>
                  <a:gd name="connsiteY9" fmla="*/ 4595090 h 4842241"/>
                  <a:gd name="connsiteX10" fmla="*/ 653079 w 2781029"/>
                  <a:gd name="connsiteY10" fmla="*/ 4687453 h 4842241"/>
                  <a:gd name="connsiteX11" fmla="*/ 849351 w 2781029"/>
                  <a:gd name="connsiteY11" fmla="*/ 588818 h 4842241"/>
                  <a:gd name="connsiteX12" fmla="*/ 410625 w 2781029"/>
                  <a:gd name="connsiteY12" fmla="*/ 2216727 h 4842241"/>
                  <a:gd name="connsiteX13" fmla="*/ 6533 w 2781029"/>
                  <a:gd name="connsiteY13" fmla="*/ 1881909 h 4842241"/>
                  <a:gd name="connsiteX14" fmla="*/ 479898 w 2781029"/>
                  <a:gd name="connsiteY14" fmla="*/ 288636 h 4842241"/>
                  <a:gd name="connsiteX15" fmla="*/ 883988 w 2781029"/>
                  <a:gd name="connsiteY15" fmla="*/ 0 h 4842241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15260 w 2781029"/>
                  <a:gd name="connsiteY7" fmla="*/ 4202544 h 4687453"/>
                  <a:gd name="connsiteX8" fmla="*/ 1507443 w 2781029"/>
                  <a:gd name="connsiteY8" fmla="*/ 2528454 h 4687453"/>
                  <a:gd name="connsiteX9" fmla="*/ 999443 w 2781029"/>
                  <a:gd name="connsiteY9" fmla="*/ 4595090 h 4687453"/>
                  <a:gd name="connsiteX10" fmla="*/ 653079 w 2781029"/>
                  <a:gd name="connsiteY10" fmla="*/ 4687453 h 4687453"/>
                  <a:gd name="connsiteX11" fmla="*/ 849351 w 2781029"/>
                  <a:gd name="connsiteY11" fmla="*/ 588818 h 4687453"/>
                  <a:gd name="connsiteX12" fmla="*/ 410625 w 2781029"/>
                  <a:gd name="connsiteY12" fmla="*/ 2216727 h 4687453"/>
                  <a:gd name="connsiteX13" fmla="*/ 6533 w 2781029"/>
                  <a:gd name="connsiteY13" fmla="*/ 1881909 h 4687453"/>
                  <a:gd name="connsiteX14" fmla="*/ 479898 w 2781029"/>
                  <a:gd name="connsiteY14" fmla="*/ 288636 h 4687453"/>
                  <a:gd name="connsiteX15" fmla="*/ 883988 w 2781029"/>
                  <a:gd name="connsiteY15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507443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0 h 4687453"/>
                  <a:gd name="connsiteX1" fmla="*/ 1946170 w 2781029"/>
                  <a:gd name="connsiteY1" fmla="*/ 0 h 4687453"/>
                  <a:gd name="connsiteX2" fmla="*/ 2361807 w 2781029"/>
                  <a:gd name="connsiteY2" fmla="*/ 288636 h 4687453"/>
                  <a:gd name="connsiteX3" fmla="*/ 2777442 w 2781029"/>
                  <a:gd name="connsiteY3" fmla="*/ 1881908 h 4687453"/>
                  <a:gd name="connsiteX4" fmla="*/ 2546534 w 2781029"/>
                  <a:gd name="connsiteY4" fmla="*/ 2355272 h 4687453"/>
                  <a:gd name="connsiteX5" fmla="*/ 2026988 w 2781029"/>
                  <a:gd name="connsiteY5" fmla="*/ 681181 h 4687453"/>
                  <a:gd name="connsiteX6" fmla="*/ 2177079 w 2781029"/>
                  <a:gd name="connsiteY6" fmla="*/ 4375726 h 4687453"/>
                  <a:gd name="connsiteX7" fmla="*/ 1749897 w 2781029"/>
                  <a:gd name="connsiteY7" fmla="*/ 4421907 h 4687453"/>
                  <a:gd name="connsiteX8" fmla="*/ 1715260 w 2781029"/>
                  <a:gd name="connsiteY8" fmla="*/ 4202544 h 4687453"/>
                  <a:gd name="connsiteX9" fmla="*/ 1391988 w 2781029"/>
                  <a:gd name="connsiteY9" fmla="*/ 2528454 h 4687453"/>
                  <a:gd name="connsiteX10" fmla="*/ 999443 w 2781029"/>
                  <a:gd name="connsiteY10" fmla="*/ 4595090 h 4687453"/>
                  <a:gd name="connsiteX11" fmla="*/ 653079 w 2781029"/>
                  <a:gd name="connsiteY11" fmla="*/ 4687453 h 4687453"/>
                  <a:gd name="connsiteX12" fmla="*/ 849351 w 2781029"/>
                  <a:gd name="connsiteY12" fmla="*/ 588818 h 4687453"/>
                  <a:gd name="connsiteX13" fmla="*/ 410625 w 2781029"/>
                  <a:gd name="connsiteY13" fmla="*/ 2216727 h 4687453"/>
                  <a:gd name="connsiteX14" fmla="*/ 6533 w 2781029"/>
                  <a:gd name="connsiteY14" fmla="*/ 1881909 h 4687453"/>
                  <a:gd name="connsiteX15" fmla="*/ 479898 w 2781029"/>
                  <a:gd name="connsiteY15" fmla="*/ 288636 h 4687453"/>
                  <a:gd name="connsiteX16" fmla="*/ 883988 w 2781029"/>
                  <a:gd name="connsiteY16" fmla="*/ 0 h 4687453"/>
                  <a:gd name="connsiteX0" fmla="*/ 883988 w 2781029"/>
                  <a:gd name="connsiteY0" fmla="*/ 150093 h 4837546"/>
                  <a:gd name="connsiteX1" fmla="*/ 1461260 w 2781029"/>
                  <a:gd name="connsiteY1" fmla="*/ 0 h 4837546"/>
                  <a:gd name="connsiteX2" fmla="*/ 1946170 w 2781029"/>
                  <a:gd name="connsiteY2" fmla="*/ 150093 h 4837546"/>
                  <a:gd name="connsiteX3" fmla="*/ 2361807 w 2781029"/>
                  <a:gd name="connsiteY3" fmla="*/ 438729 h 4837546"/>
                  <a:gd name="connsiteX4" fmla="*/ 2777442 w 2781029"/>
                  <a:gd name="connsiteY4" fmla="*/ 2032001 h 4837546"/>
                  <a:gd name="connsiteX5" fmla="*/ 2546534 w 2781029"/>
                  <a:gd name="connsiteY5" fmla="*/ 2505365 h 4837546"/>
                  <a:gd name="connsiteX6" fmla="*/ 2026988 w 2781029"/>
                  <a:gd name="connsiteY6" fmla="*/ 831274 h 4837546"/>
                  <a:gd name="connsiteX7" fmla="*/ 2177079 w 2781029"/>
                  <a:gd name="connsiteY7" fmla="*/ 4525819 h 4837546"/>
                  <a:gd name="connsiteX8" fmla="*/ 1749897 w 2781029"/>
                  <a:gd name="connsiteY8" fmla="*/ 4572000 h 4837546"/>
                  <a:gd name="connsiteX9" fmla="*/ 1715260 w 2781029"/>
                  <a:gd name="connsiteY9" fmla="*/ 4352637 h 4837546"/>
                  <a:gd name="connsiteX10" fmla="*/ 1391988 w 2781029"/>
                  <a:gd name="connsiteY10" fmla="*/ 2678547 h 4837546"/>
                  <a:gd name="connsiteX11" fmla="*/ 999443 w 2781029"/>
                  <a:gd name="connsiteY11" fmla="*/ 4745183 h 4837546"/>
                  <a:gd name="connsiteX12" fmla="*/ 653079 w 2781029"/>
                  <a:gd name="connsiteY12" fmla="*/ 4837546 h 4837546"/>
                  <a:gd name="connsiteX13" fmla="*/ 849351 w 2781029"/>
                  <a:gd name="connsiteY13" fmla="*/ 738911 h 4837546"/>
                  <a:gd name="connsiteX14" fmla="*/ 410625 w 2781029"/>
                  <a:gd name="connsiteY14" fmla="*/ 2366820 h 4837546"/>
                  <a:gd name="connsiteX15" fmla="*/ 6533 w 2781029"/>
                  <a:gd name="connsiteY15" fmla="*/ 2032002 h 4837546"/>
                  <a:gd name="connsiteX16" fmla="*/ 479898 w 2781029"/>
                  <a:gd name="connsiteY16" fmla="*/ 438729 h 4837546"/>
                  <a:gd name="connsiteX17" fmla="*/ 883988 w 2781029"/>
                  <a:gd name="connsiteY17" fmla="*/ 150093 h 4837546"/>
                  <a:gd name="connsiteX0" fmla="*/ 479898 w 2781029"/>
                  <a:gd name="connsiteY0" fmla="*/ 449454 h 4848271"/>
                  <a:gd name="connsiteX1" fmla="*/ 1461260 w 2781029"/>
                  <a:gd name="connsiteY1" fmla="*/ 10725 h 4848271"/>
                  <a:gd name="connsiteX2" fmla="*/ 1946170 w 2781029"/>
                  <a:gd name="connsiteY2" fmla="*/ 160818 h 4848271"/>
                  <a:gd name="connsiteX3" fmla="*/ 2361807 w 2781029"/>
                  <a:gd name="connsiteY3" fmla="*/ 449454 h 4848271"/>
                  <a:gd name="connsiteX4" fmla="*/ 2777442 w 2781029"/>
                  <a:gd name="connsiteY4" fmla="*/ 2042726 h 4848271"/>
                  <a:gd name="connsiteX5" fmla="*/ 2546534 w 2781029"/>
                  <a:gd name="connsiteY5" fmla="*/ 2516090 h 4848271"/>
                  <a:gd name="connsiteX6" fmla="*/ 2026988 w 2781029"/>
                  <a:gd name="connsiteY6" fmla="*/ 841999 h 4848271"/>
                  <a:gd name="connsiteX7" fmla="*/ 2177079 w 2781029"/>
                  <a:gd name="connsiteY7" fmla="*/ 4536544 h 4848271"/>
                  <a:gd name="connsiteX8" fmla="*/ 1749897 w 2781029"/>
                  <a:gd name="connsiteY8" fmla="*/ 4582725 h 4848271"/>
                  <a:gd name="connsiteX9" fmla="*/ 1715260 w 2781029"/>
                  <a:gd name="connsiteY9" fmla="*/ 4363362 h 4848271"/>
                  <a:gd name="connsiteX10" fmla="*/ 1391988 w 2781029"/>
                  <a:gd name="connsiteY10" fmla="*/ 2689272 h 4848271"/>
                  <a:gd name="connsiteX11" fmla="*/ 999443 w 2781029"/>
                  <a:gd name="connsiteY11" fmla="*/ 4755908 h 4848271"/>
                  <a:gd name="connsiteX12" fmla="*/ 653079 w 2781029"/>
                  <a:gd name="connsiteY12" fmla="*/ 4848271 h 4848271"/>
                  <a:gd name="connsiteX13" fmla="*/ 849351 w 2781029"/>
                  <a:gd name="connsiteY13" fmla="*/ 749636 h 4848271"/>
                  <a:gd name="connsiteX14" fmla="*/ 410625 w 2781029"/>
                  <a:gd name="connsiteY14" fmla="*/ 2377545 h 4848271"/>
                  <a:gd name="connsiteX15" fmla="*/ 6533 w 2781029"/>
                  <a:gd name="connsiteY15" fmla="*/ 2042727 h 4848271"/>
                  <a:gd name="connsiteX16" fmla="*/ 479898 w 2781029"/>
                  <a:gd name="connsiteY16" fmla="*/ 449454 h 4848271"/>
                  <a:gd name="connsiteX0" fmla="*/ 479898 w 2781029"/>
                  <a:gd name="connsiteY0" fmla="*/ 438729 h 4837546"/>
                  <a:gd name="connsiteX1" fmla="*/ 1461260 w 2781029"/>
                  <a:gd name="connsiteY1" fmla="*/ 0 h 4837546"/>
                  <a:gd name="connsiteX2" fmla="*/ 2361807 w 2781029"/>
                  <a:gd name="connsiteY2" fmla="*/ 438729 h 4837546"/>
                  <a:gd name="connsiteX3" fmla="*/ 2777442 w 2781029"/>
                  <a:gd name="connsiteY3" fmla="*/ 2032001 h 4837546"/>
                  <a:gd name="connsiteX4" fmla="*/ 2546534 w 2781029"/>
                  <a:gd name="connsiteY4" fmla="*/ 2505365 h 4837546"/>
                  <a:gd name="connsiteX5" fmla="*/ 2026988 w 2781029"/>
                  <a:gd name="connsiteY5" fmla="*/ 831274 h 4837546"/>
                  <a:gd name="connsiteX6" fmla="*/ 2177079 w 2781029"/>
                  <a:gd name="connsiteY6" fmla="*/ 4525819 h 4837546"/>
                  <a:gd name="connsiteX7" fmla="*/ 1749897 w 2781029"/>
                  <a:gd name="connsiteY7" fmla="*/ 4572000 h 4837546"/>
                  <a:gd name="connsiteX8" fmla="*/ 1715260 w 2781029"/>
                  <a:gd name="connsiteY8" fmla="*/ 4352637 h 4837546"/>
                  <a:gd name="connsiteX9" fmla="*/ 1391988 w 2781029"/>
                  <a:gd name="connsiteY9" fmla="*/ 2678547 h 4837546"/>
                  <a:gd name="connsiteX10" fmla="*/ 999443 w 2781029"/>
                  <a:gd name="connsiteY10" fmla="*/ 4745183 h 4837546"/>
                  <a:gd name="connsiteX11" fmla="*/ 653079 w 2781029"/>
                  <a:gd name="connsiteY11" fmla="*/ 4837546 h 4837546"/>
                  <a:gd name="connsiteX12" fmla="*/ 849351 w 2781029"/>
                  <a:gd name="connsiteY12" fmla="*/ 738911 h 4837546"/>
                  <a:gd name="connsiteX13" fmla="*/ 410625 w 2781029"/>
                  <a:gd name="connsiteY13" fmla="*/ 2366820 h 4837546"/>
                  <a:gd name="connsiteX14" fmla="*/ 6533 w 2781029"/>
                  <a:gd name="connsiteY14" fmla="*/ 2032002 h 4837546"/>
                  <a:gd name="connsiteX15" fmla="*/ 479898 w 2781029"/>
                  <a:gd name="connsiteY15" fmla="*/ 438729 h 4837546"/>
                  <a:gd name="connsiteX0" fmla="*/ 479898 w 2779560"/>
                  <a:gd name="connsiteY0" fmla="*/ 438729 h 4837546"/>
                  <a:gd name="connsiteX1" fmla="*/ 1461260 w 2779560"/>
                  <a:gd name="connsiteY1" fmla="*/ 0 h 4837546"/>
                  <a:gd name="connsiteX2" fmla="*/ 2361807 w 2779560"/>
                  <a:gd name="connsiteY2" fmla="*/ 438729 h 4837546"/>
                  <a:gd name="connsiteX3" fmla="*/ 2777442 w 2779560"/>
                  <a:gd name="connsiteY3" fmla="*/ 2032001 h 4837546"/>
                  <a:gd name="connsiteX4" fmla="*/ 2407988 w 2779560"/>
                  <a:gd name="connsiteY4" fmla="*/ 2262911 h 4837546"/>
                  <a:gd name="connsiteX5" fmla="*/ 2026988 w 2779560"/>
                  <a:gd name="connsiteY5" fmla="*/ 831274 h 4837546"/>
                  <a:gd name="connsiteX6" fmla="*/ 2177079 w 2779560"/>
                  <a:gd name="connsiteY6" fmla="*/ 4525819 h 4837546"/>
                  <a:gd name="connsiteX7" fmla="*/ 1749897 w 2779560"/>
                  <a:gd name="connsiteY7" fmla="*/ 4572000 h 4837546"/>
                  <a:gd name="connsiteX8" fmla="*/ 1715260 w 2779560"/>
                  <a:gd name="connsiteY8" fmla="*/ 4352637 h 4837546"/>
                  <a:gd name="connsiteX9" fmla="*/ 1391988 w 2779560"/>
                  <a:gd name="connsiteY9" fmla="*/ 2678547 h 4837546"/>
                  <a:gd name="connsiteX10" fmla="*/ 999443 w 2779560"/>
                  <a:gd name="connsiteY10" fmla="*/ 4745183 h 4837546"/>
                  <a:gd name="connsiteX11" fmla="*/ 653079 w 2779560"/>
                  <a:gd name="connsiteY11" fmla="*/ 4837546 h 4837546"/>
                  <a:gd name="connsiteX12" fmla="*/ 849351 w 2779560"/>
                  <a:gd name="connsiteY12" fmla="*/ 738911 h 4837546"/>
                  <a:gd name="connsiteX13" fmla="*/ 410625 w 2779560"/>
                  <a:gd name="connsiteY13" fmla="*/ 2366820 h 4837546"/>
                  <a:gd name="connsiteX14" fmla="*/ 6533 w 2779560"/>
                  <a:gd name="connsiteY14" fmla="*/ 2032002 h 4837546"/>
                  <a:gd name="connsiteX15" fmla="*/ 479898 w 2779560"/>
                  <a:gd name="connsiteY15" fmla="*/ 438729 h 483754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37736"/>
                  <a:gd name="connsiteX1" fmla="*/ 1461260 w 2779560"/>
                  <a:gd name="connsiteY1" fmla="*/ 0 h 4837736"/>
                  <a:gd name="connsiteX2" fmla="*/ 2361807 w 2779560"/>
                  <a:gd name="connsiteY2" fmla="*/ 438729 h 4837736"/>
                  <a:gd name="connsiteX3" fmla="*/ 2777442 w 2779560"/>
                  <a:gd name="connsiteY3" fmla="*/ 2032001 h 4837736"/>
                  <a:gd name="connsiteX4" fmla="*/ 2407988 w 2779560"/>
                  <a:gd name="connsiteY4" fmla="*/ 2262911 h 4837736"/>
                  <a:gd name="connsiteX5" fmla="*/ 2026988 w 2779560"/>
                  <a:gd name="connsiteY5" fmla="*/ 831274 h 4837736"/>
                  <a:gd name="connsiteX6" fmla="*/ 2177079 w 2779560"/>
                  <a:gd name="connsiteY6" fmla="*/ 4525819 h 4837736"/>
                  <a:gd name="connsiteX7" fmla="*/ 1749897 w 2779560"/>
                  <a:gd name="connsiteY7" fmla="*/ 4572000 h 4837736"/>
                  <a:gd name="connsiteX8" fmla="*/ 1715260 w 2779560"/>
                  <a:gd name="connsiteY8" fmla="*/ 4352637 h 4837736"/>
                  <a:gd name="connsiteX9" fmla="*/ 1391988 w 2779560"/>
                  <a:gd name="connsiteY9" fmla="*/ 2678547 h 4837736"/>
                  <a:gd name="connsiteX10" fmla="*/ 999443 w 2779560"/>
                  <a:gd name="connsiteY10" fmla="*/ 4745183 h 4837736"/>
                  <a:gd name="connsiteX11" fmla="*/ 653079 w 2779560"/>
                  <a:gd name="connsiteY11" fmla="*/ 4837546 h 4837736"/>
                  <a:gd name="connsiteX12" fmla="*/ 849351 w 2779560"/>
                  <a:gd name="connsiteY12" fmla="*/ 738911 h 4837736"/>
                  <a:gd name="connsiteX13" fmla="*/ 410625 w 2779560"/>
                  <a:gd name="connsiteY13" fmla="*/ 2366820 h 4837736"/>
                  <a:gd name="connsiteX14" fmla="*/ 6533 w 2779560"/>
                  <a:gd name="connsiteY14" fmla="*/ 2032002 h 4837736"/>
                  <a:gd name="connsiteX15" fmla="*/ 479898 w 2779560"/>
                  <a:gd name="connsiteY15" fmla="*/ 438729 h 4837736"/>
                  <a:gd name="connsiteX0" fmla="*/ 479898 w 2779560"/>
                  <a:gd name="connsiteY0" fmla="*/ 438729 h 4884064"/>
                  <a:gd name="connsiteX1" fmla="*/ 1461260 w 2779560"/>
                  <a:gd name="connsiteY1" fmla="*/ 0 h 4884064"/>
                  <a:gd name="connsiteX2" fmla="*/ 2361807 w 2779560"/>
                  <a:gd name="connsiteY2" fmla="*/ 438729 h 4884064"/>
                  <a:gd name="connsiteX3" fmla="*/ 2777442 w 2779560"/>
                  <a:gd name="connsiteY3" fmla="*/ 2032001 h 4884064"/>
                  <a:gd name="connsiteX4" fmla="*/ 2407988 w 2779560"/>
                  <a:gd name="connsiteY4" fmla="*/ 2262911 h 4884064"/>
                  <a:gd name="connsiteX5" fmla="*/ 2026988 w 2779560"/>
                  <a:gd name="connsiteY5" fmla="*/ 831274 h 4884064"/>
                  <a:gd name="connsiteX6" fmla="*/ 2177079 w 2779560"/>
                  <a:gd name="connsiteY6" fmla="*/ 4525819 h 4884064"/>
                  <a:gd name="connsiteX7" fmla="*/ 1749897 w 2779560"/>
                  <a:gd name="connsiteY7" fmla="*/ 4572000 h 4884064"/>
                  <a:gd name="connsiteX8" fmla="*/ 1715260 w 2779560"/>
                  <a:gd name="connsiteY8" fmla="*/ 4352637 h 4884064"/>
                  <a:gd name="connsiteX9" fmla="*/ 1391988 w 2779560"/>
                  <a:gd name="connsiteY9" fmla="*/ 2678547 h 4884064"/>
                  <a:gd name="connsiteX10" fmla="*/ 999443 w 2779560"/>
                  <a:gd name="connsiteY10" fmla="*/ 4745183 h 4884064"/>
                  <a:gd name="connsiteX11" fmla="*/ 629989 w 2779560"/>
                  <a:gd name="connsiteY11" fmla="*/ 4687456 h 4884064"/>
                  <a:gd name="connsiteX12" fmla="*/ 849351 w 2779560"/>
                  <a:gd name="connsiteY12" fmla="*/ 738911 h 4884064"/>
                  <a:gd name="connsiteX13" fmla="*/ 410625 w 2779560"/>
                  <a:gd name="connsiteY13" fmla="*/ 2366820 h 4884064"/>
                  <a:gd name="connsiteX14" fmla="*/ 6533 w 2779560"/>
                  <a:gd name="connsiteY14" fmla="*/ 2032002 h 4884064"/>
                  <a:gd name="connsiteX15" fmla="*/ 479898 w 2779560"/>
                  <a:gd name="connsiteY15" fmla="*/ 438729 h 4884064"/>
                  <a:gd name="connsiteX0" fmla="*/ 479898 w 2779560"/>
                  <a:gd name="connsiteY0" fmla="*/ 438729 h 4923948"/>
                  <a:gd name="connsiteX1" fmla="*/ 1461260 w 2779560"/>
                  <a:gd name="connsiteY1" fmla="*/ 0 h 4923948"/>
                  <a:gd name="connsiteX2" fmla="*/ 2361807 w 2779560"/>
                  <a:gd name="connsiteY2" fmla="*/ 438729 h 4923948"/>
                  <a:gd name="connsiteX3" fmla="*/ 2777442 w 2779560"/>
                  <a:gd name="connsiteY3" fmla="*/ 2032001 h 4923948"/>
                  <a:gd name="connsiteX4" fmla="*/ 2407988 w 2779560"/>
                  <a:gd name="connsiteY4" fmla="*/ 2262911 h 4923948"/>
                  <a:gd name="connsiteX5" fmla="*/ 2026988 w 2779560"/>
                  <a:gd name="connsiteY5" fmla="*/ 831274 h 4923948"/>
                  <a:gd name="connsiteX6" fmla="*/ 2177079 w 2779560"/>
                  <a:gd name="connsiteY6" fmla="*/ 4525819 h 4923948"/>
                  <a:gd name="connsiteX7" fmla="*/ 1749897 w 2779560"/>
                  <a:gd name="connsiteY7" fmla="*/ 4572000 h 4923948"/>
                  <a:gd name="connsiteX8" fmla="*/ 1715260 w 2779560"/>
                  <a:gd name="connsiteY8" fmla="*/ 4352637 h 4923948"/>
                  <a:gd name="connsiteX9" fmla="*/ 1391988 w 2779560"/>
                  <a:gd name="connsiteY9" fmla="*/ 2678547 h 4923948"/>
                  <a:gd name="connsiteX10" fmla="*/ 999443 w 2779560"/>
                  <a:gd name="connsiteY10" fmla="*/ 4745183 h 4923948"/>
                  <a:gd name="connsiteX11" fmla="*/ 629989 w 2779560"/>
                  <a:gd name="connsiteY11" fmla="*/ 4687456 h 4923948"/>
                  <a:gd name="connsiteX12" fmla="*/ 849351 w 2779560"/>
                  <a:gd name="connsiteY12" fmla="*/ 738911 h 4923948"/>
                  <a:gd name="connsiteX13" fmla="*/ 410625 w 2779560"/>
                  <a:gd name="connsiteY13" fmla="*/ 2366820 h 4923948"/>
                  <a:gd name="connsiteX14" fmla="*/ 6533 w 2779560"/>
                  <a:gd name="connsiteY14" fmla="*/ 2032002 h 4923948"/>
                  <a:gd name="connsiteX15" fmla="*/ 479898 w 2779560"/>
                  <a:gd name="connsiteY15" fmla="*/ 438729 h 4923948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97853"/>
                  <a:gd name="connsiteX1" fmla="*/ 1461260 w 2779560"/>
                  <a:gd name="connsiteY1" fmla="*/ 0 h 4897853"/>
                  <a:gd name="connsiteX2" fmla="*/ 2361807 w 2779560"/>
                  <a:gd name="connsiteY2" fmla="*/ 438729 h 4897853"/>
                  <a:gd name="connsiteX3" fmla="*/ 2777442 w 2779560"/>
                  <a:gd name="connsiteY3" fmla="*/ 2032001 h 4897853"/>
                  <a:gd name="connsiteX4" fmla="*/ 2407988 w 2779560"/>
                  <a:gd name="connsiteY4" fmla="*/ 2262911 h 4897853"/>
                  <a:gd name="connsiteX5" fmla="*/ 2026988 w 2779560"/>
                  <a:gd name="connsiteY5" fmla="*/ 831274 h 4897853"/>
                  <a:gd name="connsiteX6" fmla="*/ 2177079 w 2779560"/>
                  <a:gd name="connsiteY6" fmla="*/ 4525819 h 4897853"/>
                  <a:gd name="connsiteX7" fmla="*/ 1749897 w 2779560"/>
                  <a:gd name="connsiteY7" fmla="*/ 4572000 h 4897853"/>
                  <a:gd name="connsiteX8" fmla="*/ 1715260 w 2779560"/>
                  <a:gd name="connsiteY8" fmla="*/ 4352637 h 4897853"/>
                  <a:gd name="connsiteX9" fmla="*/ 1391988 w 2779560"/>
                  <a:gd name="connsiteY9" fmla="*/ 2678547 h 4897853"/>
                  <a:gd name="connsiteX10" fmla="*/ 999443 w 2779560"/>
                  <a:gd name="connsiteY10" fmla="*/ 4745183 h 4897853"/>
                  <a:gd name="connsiteX11" fmla="*/ 629989 w 2779560"/>
                  <a:gd name="connsiteY11" fmla="*/ 4687456 h 4897853"/>
                  <a:gd name="connsiteX12" fmla="*/ 849351 w 2779560"/>
                  <a:gd name="connsiteY12" fmla="*/ 738911 h 4897853"/>
                  <a:gd name="connsiteX13" fmla="*/ 410625 w 2779560"/>
                  <a:gd name="connsiteY13" fmla="*/ 2366820 h 4897853"/>
                  <a:gd name="connsiteX14" fmla="*/ 6533 w 2779560"/>
                  <a:gd name="connsiteY14" fmla="*/ 2032002 h 4897853"/>
                  <a:gd name="connsiteX15" fmla="*/ 479898 w 2779560"/>
                  <a:gd name="connsiteY15" fmla="*/ 438729 h 4897853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715260 w 2779560"/>
                  <a:gd name="connsiteY8" fmla="*/ 4352637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08824"/>
                  <a:gd name="connsiteX1" fmla="*/ 1461260 w 2779560"/>
                  <a:gd name="connsiteY1" fmla="*/ 0 h 4808824"/>
                  <a:gd name="connsiteX2" fmla="*/ 2361807 w 2779560"/>
                  <a:gd name="connsiteY2" fmla="*/ 438729 h 4808824"/>
                  <a:gd name="connsiteX3" fmla="*/ 2777442 w 2779560"/>
                  <a:gd name="connsiteY3" fmla="*/ 2032001 h 4808824"/>
                  <a:gd name="connsiteX4" fmla="*/ 2407988 w 2779560"/>
                  <a:gd name="connsiteY4" fmla="*/ 2262911 h 4808824"/>
                  <a:gd name="connsiteX5" fmla="*/ 2026988 w 2779560"/>
                  <a:gd name="connsiteY5" fmla="*/ 831274 h 4808824"/>
                  <a:gd name="connsiteX6" fmla="*/ 2177079 w 2779560"/>
                  <a:gd name="connsiteY6" fmla="*/ 4525819 h 4808824"/>
                  <a:gd name="connsiteX7" fmla="*/ 1749897 w 2779560"/>
                  <a:gd name="connsiteY7" fmla="*/ 4572000 h 4808824"/>
                  <a:gd name="connsiteX8" fmla="*/ 1576715 w 2779560"/>
                  <a:gd name="connsiteY8" fmla="*/ 4040910 h 4808824"/>
                  <a:gd name="connsiteX9" fmla="*/ 1391988 w 2779560"/>
                  <a:gd name="connsiteY9" fmla="*/ 2678547 h 4808824"/>
                  <a:gd name="connsiteX10" fmla="*/ 999443 w 2779560"/>
                  <a:gd name="connsiteY10" fmla="*/ 4745183 h 4808824"/>
                  <a:gd name="connsiteX11" fmla="*/ 629989 w 2779560"/>
                  <a:gd name="connsiteY11" fmla="*/ 4687456 h 4808824"/>
                  <a:gd name="connsiteX12" fmla="*/ 849351 w 2779560"/>
                  <a:gd name="connsiteY12" fmla="*/ 738911 h 4808824"/>
                  <a:gd name="connsiteX13" fmla="*/ 410625 w 2779560"/>
                  <a:gd name="connsiteY13" fmla="*/ 2366820 h 4808824"/>
                  <a:gd name="connsiteX14" fmla="*/ 6533 w 2779560"/>
                  <a:gd name="connsiteY14" fmla="*/ 2032002 h 4808824"/>
                  <a:gd name="connsiteX15" fmla="*/ 479898 w 2779560"/>
                  <a:gd name="connsiteY15" fmla="*/ 438729 h 4808824"/>
                  <a:gd name="connsiteX0" fmla="*/ 479898 w 2779560"/>
                  <a:gd name="connsiteY0" fmla="*/ 438729 h 4890359"/>
                  <a:gd name="connsiteX1" fmla="*/ 1461260 w 2779560"/>
                  <a:gd name="connsiteY1" fmla="*/ 0 h 4890359"/>
                  <a:gd name="connsiteX2" fmla="*/ 2361807 w 2779560"/>
                  <a:gd name="connsiteY2" fmla="*/ 438729 h 4890359"/>
                  <a:gd name="connsiteX3" fmla="*/ 2777442 w 2779560"/>
                  <a:gd name="connsiteY3" fmla="*/ 2032001 h 4890359"/>
                  <a:gd name="connsiteX4" fmla="*/ 2407988 w 2779560"/>
                  <a:gd name="connsiteY4" fmla="*/ 2262911 h 4890359"/>
                  <a:gd name="connsiteX5" fmla="*/ 2026988 w 2779560"/>
                  <a:gd name="connsiteY5" fmla="*/ 831274 h 4890359"/>
                  <a:gd name="connsiteX6" fmla="*/ 2177079 w 2779560"/>
                  <a:gd name="connsiteY6" fmla="*/ 4525819 h 4890359"/>
                  <a:gd name="connsiteX7" fmla="*/ 1749897 w 2779560"/>
                  <a:gd name="connsiteY7" fmla="*/ 4572000 h 4890359"/>
                  <a:gd name="connsiteX8" fmla="*/ 1391988 w 2779560"/>
                  <a:gd name="connsiteY8" fmla="*/ 2678547 h 4890359"/>
                  <a:gd name="connsiteX9" fmla="*/ 999443 w 2779560"/>
                  <a:gd name="connsiteY9" fmla="*/ 4745183 h 4890359"/>
                  <a:gd name="connsiteX10" fmla="*/ 629989 w 2779560"/>
                  <a:gd name="connsiteY10" fmla="*/ 4687456 h 4890359"/>
                  <a:gd name="connsiteX11" fmla="*/ 849351 w 2779560"/>
                  <a:gd name="connsiteY11" fmla="*/ 738911 h 4890359"/>
                  <a:gd name="connsiteX12" fmla="*/ 410625 w 2779560"/>
                  <a:gd name="connsiteY12" fmla="*/ 2366820 h 4890359"/>
                  <a:gd name="connsiteX13" fmla="*/ 6533 w 2779560"/>
                  <a:gd name="connsiteY13" fmla="*/ 2032002 h 4890359"/>
                  <a:gd name="connsiteX14" fmla="*/ 479898 w 2779560"/>
                  <a:gd name="connsiteY14" fmla="*/ 438729 h 4890359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629989 w 2779560"/>
                  <a:gd name="connsiteY9" fmla="*/ 4687456 h 4745183"/>
                  <a:gd name="connsiteX10" fmla="*/ 849351 w 2779560"/>
                  <a:gd name="connsiteY10" fmla="*/ 738911 h 4745183"/>
                  <a:gd name="connsiteX11" fmla="*/ 410625 w 2779560"/>
                  <a:gd name="connsiteY11" fmla="*/ 2366820 h 4745183"/>
                  <a:gd name="connsiteX12" fmla="*/ 6533 w 2779560"/>
                  <a:gd name="connsiteY12" fmla="*/ 2032002 h 4745183"/>
                  <a:gd name="connsiteX13" fmla="*/ 479898 w 2779560"/>
                  <a:gd name="connsiteY13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2177079 w 2779560"/>
                  <a:gd name="connsiteY6" fmla="*/ 4525819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76054"/>
                  <a:gd name="connsiteX1" fmla="*/ 1461260 w 2779560"/>
                  <a:gd name="connsiteY1" fmla="*/ 0 h 4776054"/>
                  <a:gd name="connsiteX2" fmla="*/ 2361807 w 2779560"/>
                  <a:gd name="connsiteY2" fmla="*/ 438729 h 4776054"/>
                  <a:gd name="connsiteX3" fmla="*/ 2777442 w 2779560"/>
                  <a:gd name="connsiteY3" fmla="*/ 2032001 h 4776054"/>
                  <a:gd name="connsiteX4" fmla="*/ 2407988 w 2779560"/>
                  <a:gd name="connsiteY4" fmla="*/ 2262911 h 4776054"/>
                  <a:gd name="connsiteX5" fmla="*/ 2026988 w 2779560"/>
                  <a:gd name="connsiteY5" fmla="*/ 831274 h 4776054"/>
                  <a:gd name="connsiteX6" fmla="*/ 1957715 w 2779560"/>
                  <a:gd name="connsiteY6" fmla="*/ 4675910 h 4776054"/>
                  <a:gd name="connsiteX7" fmla="*/ 1391988 w 2779560"/>
                  <a:gd name="connsiteY7" fmla="*/ 2678547 h 4776054"/>
                  <a:gd name="connsiteX8" fmla="*/ 999443 w 2779560"/>
                  <a:gd name="connsiteY8" fmla="*/ 4745183 h 4776054"/>
                  <a:gd name="connsiteX9" fmla="*/ 849351 w 2779560"/>
                  <a:gd name="connsiteY9" fmla="*/ 738911 h 4776054"/>
                  <a:gd name="connsiteX10" fmla="*/ 410625 w 2779560"/>
                  <a:gd name="connsiteY10" fmla="*/ 2366820 h 4776054"/>
                  <a:gd name="connsiteX11" fmla="*/ 6533 w 2779560"/>
                  <a:gd name="connsiteY11" fmla="*/ 2032002 h 4776054"/>
                  <a:gd name="connsiteX12" fmla="*/ 479898 w 2779560"/>
                  <a:gd name="connsiteY12" fmla="*/ 438729 h 4776054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45183"/>
                  <a:gd name="connsiteX1" fmla="*/ 1461260 w 2779560"/>
                  <a:gd name="connsiteY1" fmla="*/ 0 h 4745183"/>
                  <a:gd name="connsiteX2" fmla="*/ 2361807 w 2779560"/>
                  <a:gd name="connsiteY2" fmla="*/ 438729 h 4745183"/>
                  <a:gd name="connsiteX3" fmla="*/ 2777442 w 2779560"/>
                  <a:gd name="connsiteY3" fmla="*/ 2032001 h 4745183"/>
                  <a:gd name="connsiteX4" fmla="*/ 2407988 w 2779560"/>
                  <a:gd name="connsiteY4" fmla="*/ 2262911 h 4745183"/>
                  <a:gd name="connsiteX5" fmla="*/ 2026988 w 2779560"/>
                  <a:gd name="connsiteY5" fmla="*/ 831274 h 4745183"/>
                  <a:gd name="connsiteX6" fmla="*/ 1957715 w 2779560"/>
                  <a:gd name="connsiteY6" fmla="*/ 4675910 h 4745183"/>
                  <a:gd name="connsiteX7" fmla="*/ 1391988 w 2779560"/>
                  <a:gd name="connsiteY7" fmla="*/ 2678547 h 4745183"/>
                  <a:gd name="connsiteX8" fmla="*/ 999443 w 2779560"/>
                  <a:gd name="connsiteY8" fmla="*/ 4745183 h 4745183"/>
                  <a:gd name="connsiteX9" fmla="*/ 849351 w 2779560"/>
                  <a:gd name="connsiteY9" fmla="*/ 738911 h 4745183"/>
                  <a:gd name="connsiteX10" fmla="*/ 410625 w 2779560"/>
                  <a:gd name="connsiteY10" fmla="*/ 2366820 h 4745183"/>
                  <a:gd name="connsiteX11" fmla="*/ 6533 w 2779560"/>
                  <a:gd name="connsiteY11" fmla="*/ 2032002 h 4745183"/>
                  <a:gd name="connsiteX12" fmla="*/ 479898 w 2779560"/>
                  <a:gd name="connsiteY12" fmla="*/ 438729 h 4745183"/>
                  <a:gd name="connsiteX0" fmla="*/ 479898 w 2779560"/>
                  <a:gd name="connsiteY0" fmla="*/ 438729 h 4756733"/>
                  <a:gd name="connsiteX1" fmla="*/ 1461260 w 2779560"/>
                  <a:gd name="connsiteY1" fmla="*/ 0 h 4756733"/>
                  <a:gd name="connsiteX2" fmla="*/ 2361807 w 2779560"/>
                  <a:gd name="connsiteY2" fmla="*/ 438729 h 4756733"/>
                  <a:gd name="connsiteX3" fmla="*/ 2777442 w 2779560"/>
                  <a:gd name="connsiteY3" fmla="*/ 2032001 h 4756733"/>
                  <a:gd name="connsiteX4" fmla="*/ 2407988 w 2779560"/>
                  <a:gd name="connsiteY4" fmla="*/ 2262911 h 4756733"/>
                  <a:gd name="connsiteX5" fmla="*/ 2026988 w 2779560"/>
                  <a:gd name="connsiteY5" fmla="*/ 831274 h 4756733"/>
                  <a:gd name="connsiteX6" fmla="*/ 1957715 w 2779560"/>
                  <a:gd name="connsiteY6" fmla="*/ 4756728 h 4756733"/>
                  <a:gd name="connsiteX7" fmla="*/ 1391988 w 2779560"/>
                  <a:gd name="connsiteY7" fmla="*/ 2678547 h 4756733"/>
                  <a:gd name="connsiteX8" fmla="*/ 999443 w 2779560"/>
                  <a:gd name="connsiteY8" fmla="*/ 4745183 h 4756733"/>
                  <a:gd name="connsiteX9" fmla="*/ 849351 w 2779560"/>
                  <a:gd name="connsiteY9" fmla="*/ 738911 h 4756733"/>
                  <a:gd name="connsiteX10" fmla="*/ 410625 w 2779560"/>
                  <a:gd name="connsiteY10" fmla="*/ 2366820 h 4756733"/>
                  <a:gd name="connsiteX11" fmla="*/ 6533 w 2779560"/>
                  <a:gd name="connsiteY11" fmla="*/ 2032002 h 4756733"/>
                  <a:gd name="connsiteX12" fmla="*/ 479898 w 2779560"/>
                  <a:gd name="connsiteY12" fmla="*/ 438729 h 4756733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77935"/>
                  <a:gd name="connsiteX1" fmla="*/ 1461260 w 2779560"/>
                  <a:gd name="connsiteY1" fmla="*/ 0 h 4777935"/>
                  <a:gd name="connsiteX2" fmla="*/ 2361807 w 2779560"/>
                  <a:gd name="connsiteY2" fmla="*/ 438729 h 4777935"/>
                  <a:gd name="connsiteX3" fmla="*/ 2777442 w 2779560"/>
                  <a:gd name="connsiteY3" fmla="*/ 2032001 h 4777935"/>
                  <a:gd name="connsiteX4" fmla="*/ 2407988 w 2779560"/>
                  <a:gd name="connsiteY4" fmla="*/ 2262911 h 4777935"/>
                  <a:gd name="connsiteX5" fmla="*/ 2026988 w 2779560"/>
                  <a:gd name="connsiteY5" fmla="*/ 831274 h 4777935"/>
                  <a:gd name="connsiteX6" fmla="*/ 1957715 w 2779560"/>
                  <a:gd name="connsiteY6" fmla="*/ 4756728 h 4777935"/>
                  <a:gd name="connsiteX7" fmla="*/ 1461260 w 2779560"/>
                  <a:gd name="connsiteY7" fmla="*/ 2505366 h 4777935"/>
                  <a:gd name="connsiteX8" fmla="*/ 999443 w 2779560"/>
                  <a:gd name="connsiteY8" fmla="*/ 4745183 h 4777935"/>
                  <a:gd name="connsiteX9" fmla="*/ 849351 w 2779560"/>
                  <a:gd name="connsiteY9" fmla="*/ 738911 h 4777935"/>
                  <a:gd name="connsiteX10" fmla="*/ 410625 w 2779560"/>
                  <a:gd name="connsiteY10" fmla="*/ 2366820 h 4777935"/>
                  <a:gd name="connsiteX11" fmla="*/ 6533 w 2779560"/>
                  <a:gd name="connsiteY11" fmla="*/ 2032002 h 4777935"/>
                  <a:gd name="connsiteX12" fmla="*/ 479898 w 2779560"/>
                  <a:gd name="connsiteY12" fmla="*/ 438729 h 4777935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  <a:gd name="connsiteX0" fmla="*/ 479898 w 2779560"/>
                  <a:gd name="connsiteY0" fmla="*/ 438729 h 4756729"/>
                  <a:gd name="connsiteX1" fmla="*/ 1461260 w 2779560"/>
                  <a:gd name="connsiteY1" fmla="*/ 0 h 4756729"/>
                  <a:gd name="connsiteX2" fmla="*/ 2361807 w 2779560"/>
                  <a:gd name="connsiteY2" fmla="*/ 438729 h 4756729"/>
                  <a:gd name="connsiteX3" fmla="*/ 2777442 w 2779560"/>
                  <a:gd name="connsiteY3" fmla="*/ 2032001 h 4756729"/>
                  <a:gd name="connsiteX4" fmla="*/ 2407988 w 2779560"/>
                  <a:gd name="connsiteY4" fmla="*/ 2262911 h 4756729"/>
                  <a:gd name="connsiteX5" fmla="*/ 2026988 w 2779560"/>
                  <a:gd name="connsiteY5" fmla="*/ 831274 h 4756729"/>
                  <a:gd name="connsiteX6" fmla="*/ 1957715 w 2779560"/>
                  <a:gd name="connsiteY6" fmla="*/ 4756728 h 4756729"/>
                  <a:gd name="connsiteX7" fmla="*/ 1461260 w 2779560"/>
                  <a:gd name="connsiteY7" fmla="*/ 2505366 h 4756729"/>
                  <a:gd name="connsiteX8" fmla="*/ 999443 w 2779560"/>
                  <a:gd name="connsiteY8" fmla="*/ 4745183 h 4756729"/>
                  <a:gd name="connsiteX9" fmla="*/ 849351 w 2779560"/>
                  <a:gd name="connsiteY9" fmla="*/ 738911 h 4756729"/>
                  <a:gd name="connsiteX10" fmla="*/ 410625 w 2779560"/>
                  <a:gd name="connsiteY10" fmla="*/ 2366820 h 4756729"/>
                  <a:gd name="connsiteX11" fmla="*/ 6533 w 2779560"/>
                  <a:gd name="connsiteY11" fmla="*/ 2032002 h 4756729"/>
                  <a:gd name="connsiteX12" fmla="*/ 479898 w 2779560"/>
                  <a:gd name="connsiteY12" fmla="*/ 438729 h 475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9560" h="4756729">
                    <a:moveTo>
                      <a:pt x="479898" y="438729"/>
                    </a:moveTo>
                    <a:cubicBezTo>
                      <a:pt x="722353" y="100062"/>
                      <a:pt x="1147609" y="0"/>
                      <a:pt x="1461260" y="0"/>
                    </a:cubicBezTo>
                    <a:cubicBezTo>
                      <a:pt x="1774911" y="0"/>
                      <a:pt x="2142443" y="100062"/>
                      <a:pt x="2361807" y="438729"/>
                    </a:cubicBezTo>
                    <a:cubicBezTo>
                      <a:pt x="2581171" y="777396"/>
                      <a:pt x="2746654" y="1687562"/>
                      <a:pt x="2777442" y="2032001"/>
                    </a:cubicBezTo>
                    <a:cubicBezTo>
                      <a:pt x="2808230" y="2376440"/>
                      <a:pt x="2494579" y="2499593"/>
                      <a:pt x="2407988" y="2262911"/>
                    </a:cubicBezTo>
                    <a:cubicBezTo>
                      <a:pt x="2321397" y="2026229"/>
                      <a:pt x="2061624" y="519547"/>
                      <a:pt x="2026988" y="831274"/>
                    </a:cubicBezTo>
                    <a:cubicBezTo>
                      <a:pt x="2003897" y="2112819"/>
                      <a:pt x="2479185" y="4754804"/>
                      <a:pt x="1957715" y="4756728"/>
                    </a:cubicBezTo>
                    <a:cubicBezTo>
                      <a:pt x="1436245" y="4758652"/>
                      <a:pt x="1657532" y="2468805"/>
                      <a:pt x="1461260" y="2505366"/>
                    </a:cubicBezTo>
                    <a:cubicBezTo>
                      <a:pt x="1295775" y="2574639"/>
                      <a:pt x="1494912" y="4753937"/>
                      <a:pt x="999443" y="4745183"/>
                    </a:cubicBezTo>
                    <a:cubicBezTo>
                      <a:pt x="503974" y="4736429"/>
                      <a:pt x="947487" y="1135305"/>
                      <a:pt x="849351" y="738911"/>
                    </a:cubicBezTo>
                    <a:cubicBezTo>
                      <a:pt x="724275" y="719669"/>
                      <a:pt x="516458" y="2422623"/>
                      <a:pt x="410625" y="2366820"/>
                    </a:cubicBezTo>
                    <a:cubicBezTo>
                      <a:pt x="289398" y="2597729"/>
                      <a:pt x="-51194" y="2357199"/>
                      <a:pt x="6533" y="2032002"/>
                    </a:cubicBezTo>
                    <a:cubicBezTo>
                      <a:pt x="64260" y="1706805"/>
                      <a:pt x="237443" y="777396"/>
                      <a:pt x="479898" y="438729"/>
                    </a:cubicBezTo>
                    <a:close/>
                  </a:path>
                </a:pathLst>
              </a:custGeom>
              <a:grpFill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38100" h="95250"/>
                <a:bevelB w="165100" h="82550" prst="coolSlant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4993744" y="4662127"/>
              <a:ext cx="21386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More Triangles</a:t>
              </a:r>
            </a:p>
            <a:p>
              <a:pPr algn="ctr"/>
              <a:r>
                <a:rPr lang="en-US" dirty="0" smtClean="0"/>
                <a:t>Stronger Community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61128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79</Words>
  <Application>Microsoft Macintosh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Carnegie Mellon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Yucheng Low</dc:creator>
  <cp:lastModifiedBy>Joseph Gonzalez</cp:lastModifiedBy>
  <cp:revision>3</cp:revision>
  <dcterms:created xsi:type="dcterms:W3CDTF">2012-06-12T07:22:26Z</dcterms:created>
  <dcterms:modified xsi:type="dcterms:W3CDTF">2012-07-05T22:33:46Z</dcterms:modified>
</cp:coreProperties>
</file>